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07" r:id="rId2"/>
    <p:sldId id="288" r:id="rId3"/>
    <p:sldId id="345" r:id="rId4"/>
    <p:sldId id="396" r:id="rId5"/>
    <p:sldId id="344" r:id="rId6"/>
    <p:sldId id="349" r:id="rId7"/>
    <p:sldId id="404" r:id="rId8"/>
    <p:sldId id="310" r:id="rId9"/>
    <p:sldId id="359" r:id="rId10"/>
    <p:sldId id="408" r:id="rId11"/>
    <p:sldId id="409" r:id="rId12"/>
    <p:sldId id="411" r:id="rId13"/>
    <p:sldId id="410" r:id="rId14"/>
    <p:sldId id="375" r:id="rId15"/>
    <p:sldId id="403" r:id="rId1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ECDCE"/>
    <a:srgbClr val="2E3034"/>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4799" autoAdjust="0"/>
  </p:normalViewPr>
  <p:slideViewPr>
    <p:cSldViewPr snapToGrid="0">
      <p:cViewPr varScale="1">
        <p:scale>
          <a:sx n="96" d="100"/>
          <a:sy n="96" d="100"/>
        </p:scale>
        <p:origin x="58" y="77"/>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1314B-AF0A-4105-AEB2-D4BD57EF10B1}" type="datetimeFigureOut">
              <a:rPr lang="id-ID" smtClean="0"/>
              <a:t>29/11/2022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31A0D-6FB1-4B56-B515-F8246EEA6153}" type="slidenum">
              <a:rPr lang="id-ID" smtClean="0"/>
              <a:t>‹#›</a:t>
            </a:fld>
            <a:endParaRPr lang="id-ID"/>
          </a:p>
        </p:txBody>
      </p:sp>
    </p:spTree>
    <p:extLst>
      <p:ext uri="{BB962C8B-B14F-4D97-AF65-F5344CB8AC3E}">
        <p14:creationId xmlns:p14="http://schemas.microsoft.com/office/powerpoint/2010/main" val="336670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31A0D-6FB1-4B56-B515-F8246EEA6153}" type="slidenum">
              <a:rPr lang="id-ID" smtClean="0"/>
              <a:t>1</a:t>
            </a:fld>
            <a:endParaRPr lang="id-ID"/>
          </a:p>
        </p:txBody>
      </p:sp>
    </p:spTree>
    <p:extLst>
      <p:ext uri="{BB962C8B-B14F-4D97-AF65-F5344CB8AC3E}">
        <p14:creationId xmlns:p14="http://schemas.microsoft.com/office/powerpoint/2010/main" val="234562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31A0D-6FB1-4B56-B515-F8246EEA6153}" type="slidenum">
              <a:rPr lang="id-ID" smtClean="0"/>
              <a:t>5</a:t>
            </a:fld>
            <a:endParaRPr lang="id-ID"/>
          </a:p>
        </p:txBody>
      </p:sp>
    </p:spTree>
    <p:extLst>
      <p:ext uri="{BB962C8B-B14F-4D97-AF65-F5344CB8AC3E}">
        <p14:creationId xmlns:p14="http://schemas.microsoft.com/office/powerpoint/2010/main" val="339043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31A0D-6FB1-4B56-B515-F8246EEA6153}" type="slidenum">
              <a:rPr lang="id-ID" smtClean="0"/>
              <a:t>6</a:t>
            </a:fld>
            <a:endParaRPr lang="id-ID"/>
          </a:p>
        </p:txBody>
      </p:sp>
    </p:spTree>
    <p:extLst>
      <p:ext uri="{BB962C8B-B14F-4D97-AF65-F5344CB8AC3E}">
        <p14:creationId xmlns:p14="http://schemas.microsoft.com/office/powerpoint/2010/main" val="310252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62133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70596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11513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94572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55316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2E31A0D-6FB1-4B56-B515-F8246EEA6153}" type="slidenum">
              <a:rPr lang="id-ID" smtClean="0"/>
              <a:t>15</a:t>
            </a:fld>
            <a:endParaRPr lang="id-ID"/>
          </a:p>
        </p:txBody>
      </p:sp>
    </p:spTree>
    <p:extLst>
      <p:ext uri="{BB962C8B-B14F-4D97-AF65-F5344CB8AC3E}">
        <p14:creationId xmlns:p14="http://schemas.microsoft.com/office/powerpoint/2010/main" val="29833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braintechslides.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braintechslides.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braintechslides.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braintechslides.co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75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5" name="Picture Placeholder 7"/>
          <p:cNvSpPr>
            <a:spLocks noGrp="1"/>
          </p:cNvSpPr>
          <p:nvPr>
            <p:ph type="pic" sz="quarter" idx="33"/>
          </p:nvPr>
        </p:nvSpPr>
        <p:spPr>
          <a:xfrm rot="1746827">
            <a:off x="5654475" y="-178868"/>
            <a:ext cx="5046323" cy="6580544"/>
          </a:xfrm>
          <a:prstGeom prst="rect">
            <a:avLst/>
          </a:prstGeom>
        </p:spPr>
        <p:txBody>
          <a:bodyPr/>
          <a:lstStyle>
            <a:lvl1pPr>
              <a:defRPr sz="1800"/>
            </a:lvl1pPr>
          </a:lstStyle>
          <a:p>
            <a:endParaRPr lang="id-ID" dirty="0"/>
          </a:p>
        </p:txBody>
      </p:sp>
    </p:spTree>
    <p:extLst>
      <p:ext uri="{BB962C8B-B14F-4D97-AF65-F5344CB8AC3E}">
        <p14:creationId xmlns:p14="http://schemas.microsoft.com/office/powerpoint/2010/main" val="187563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5" name="Picture Placeholder 8"/>
          <p:cNvSpPr>
            <a:spLocks noGrp="1"/>
          </p:cNvSpPr>
          <p:nvPr>
            <p:ph type="pic" sz="quarter" idx="10"/>
          </p:nvPr>
        </p:nvSpPr>
        <p:spPr>
          <a:xfrm>
            <a:off x="4133589" y="2391629"/>
            <a:ext cx="1794930" cy="2922458"/>
          </a:xfrm>
          <a:prstGeom prst="rect">
            <a:avLst/>
          </a:prstGeom>
        </p:spPr>
        <p:txBody>
          <a:bodyPr/>
          <a:lstStyle>
            <a:lvl1pPr>
              <a:defRPr sz="1800"/>
            </a:lvl1pPr>
          </a:lstStyle>
          <a:p>
            <a:endParaRPr lang="id-ID" dirty="0"/>
          </a:p>
        </p:txBody>
      </p:sp>
      <p:sp>
        <p:nvSpPr>
          <p:cNvPr id="16" name="Picture Placeholder 8"/>
          <p:cNvSpPr>
            <a:spLocks noGrp="1"/>
          </p:cNvSpPr>
          <p:nvPr>
            <p:ph type="pic" sz="quarter" idx="11"/>
          </p:nvPr>
        </p:nvSpPr>
        <p:spPr>
          <a:xfrm>
            <a:off x="6316102" y="2391629"/>
            <a:ext cx="1774611" cy="2922458"/>
          </a:xfrm>
          <a:prstGeom prst="rect">
            <a:avLst/>
          </a:prstGeom>
        </p:spPr>
        <p:txBody>
          <a:bodyPr/>
          <a:lstStyle>
            <a:lvl1pPr>
              <a:defRPr sz="1800"/>
            </a:lvl1pPr>
          </a:lstStyle>
          <a:p>
            <a:endParaRPr lang="id-ID" dirty="0"/>
          </a:p>
        </p:txBody>
      </p:sp>
    </p:spTree>
    <p:extLst>
      <p:ext uri="{BB962C8B-B14F-4D97-AF65-F5344CB8AC3E}">
        <p14:creationId xmlns:p14="http://schemas.microsoft.com/office/powerpoint/2010/main" val="20083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5" name="Picture Placeholder 8"/>
          <p:cNvSpPr>
            <a:spLocks noGrp="1"/>
          </p:cNvSpPr>
          <p:nvPr>
            <p:ph type="pic" sz="quarter" idx="10"/>
          </p:nvPr>
        </p:nvSpPr>
        <p:spPr>
          <a:xfrm>
            <a:off x="6111119" y="1815106"/>
            <a:ext cx="2436763" cy="2401964"/>
          </a:xfrm>
          <a:prstGeom prst="rect">
            <a:avLst/>
          </a:prstGeom>
        </p:spPr>
        <p:txBody>
          <a:bodyPr/>
          <a:lstStyle>
            <a:lvl1pPr>
              <a:defRPr sz="1800"/>
            </a:lvl1pPr>
          </a:lstStyle>
          <a:p>
            <a:endParaRPr lang="id-ID"/>
          </a:p>
        </p:txBody>
      </p:sp>
      <p:sp>
        <p:nvSpPr>
          <p:cNvPr id="16" name="Picture Placeholder 8"/>
          <p:cNvSpPr>
            <a:spLocks noGrp="1"/>
          </p:cNvSpPr>
          <p:nvPr>
            <p:ph type="pic" sz="quarter" idx="33"/>
          </p:nvPr>
        </p:nvSpPr>
        <p:spPr>
          <a:xfrm>
            <a:off x="3674356" y="1815106"/>
            <a:ext cx="2436763" cy="2401964"/>
          </a:xfrm>
          <a:prstGeom prst="rect">
            <a:avLst/>
          </a:prstGeom>
        </p:spPr>
        <p:txBody>
          <a:bodyPr/>
          <a:lstStyle>
            <a:lvl1pPr>
              <a:defRPr sz="1800"/>
            </a:lvl1pPr>
          </a:lstStyle>
          <a:p>
            <a:endParaRPr lang="id-ID"/>
          </a:p>
        </p:txBody>
      </p:sp>
      <p:sp>
        <p:nvSpPr>
          <p:cNvPr id="17" name="Picture Placeholder 8"/>
          <p:cNvSpPr>
            <a:spLocks noGrp="1"/>
          </p:cNvSpPr>
          <p:nvPr>
            <p:ph type="pic" sz="quarter" idx="34"/>
          </p:nvPr>
        </p:nvSpPr>
        <p:spPr>
          <a:xfrm>
            <a:off x="1262743" y="1815106"/>
            <a:ext cx="2411614" cy="2401964"/>
          </a:xfrm>
          <a:prstGeom prst="rect">
            <a:avLst/>
          </a:prstGeom>
        </p:spPr>
        <p:txBody>
          <a:bodyPr/>
          <a:lstStyle>
            <a:lvl1pPr>
              <a:defRPr sz="1800"/>
            </a:lvl1pPr>
          </a:lstStyle>
          <a:p>
            <a:endParaRPr lang="id-ID"/>
          </a:p>
        </p:txBody>
      </p:sp>
      <p:sp>
        <p:nvSpPr>
          <p:cNvPr id="18" name="Picture Placeholder 8"/>
          <p:cNvSpPr>
            <a:spLocks noGrp="1"/>
          </p:cNvSpPr>
          <p:nvPr>
            <p:ph type="pic" sz="quarter" idx="35"/>
          </p:nvPr>
        </p:nvSpPr>
        <p:spPr>
          <a:xfrm>
            <a:off x="8547881" y="1815106"/>
            <a:ext cx="2436763" cy="2401964"/>
          </a:xfrm>
          <a:prstGeom prst="rect">
            <a:avLst/>
          </a:prstGeom>
        </p:spPr>
        <p:txBody>
          <a:bodyPr/>
          <a:lstStyle>
            <a:lvl1pPr>
              <a:defRPr sz="1800"/>
            </a:lvl1pPr>
          </a:lstStyle>
          <a:p>
            <a:endParaRPr lang="id-ID" dirty="0"/>
          </a:p>
        </p:txBody>
      </p:sp>
    </p:spTree>
    <p:extLst>
      <p:ext uri="{BB962C8B-B14F-4D97-AF65-F5344CB8AC3E}">
        <p14:creationId xmlns:p14="http://schemas.microsoft.com/office/powerpoint/2010/main" val="14900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Rectangle 3"/>
          <p:cNvSpPr/>
          <p:nvPr userDrawn="1"/>
        </p:nvSpPr>
        <p:spPr>
          <a:xfrm>
            <a:off x="0" y="4737100"/>
            <a:ext cx="12192000" cy="2120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21" name="Picture Placeholder 8"/>
          <p:cNvSpPr>
            <a:spLocks noGrp="1"/>
          </p:cNvSpPr>
          <p:nvPr>
            <p:ph type="pic" sz="quarter" idx="34"/>
          </p:nvPr>
        </p:nvSpPr>
        <p:spPr>
          <a:xfrm>
            <a:off x="3705049" y="1609390"/>
            <a:ext cx="1677600" cy="1677070"/>
          </a:xfrm>
          <a:prstGeom prst="ellipse">
            <a:avLst/>
          </a:prstGeom>
        </p:spPr>
        <p:txBody>
          <a:bodyPr/>
          <a:lstStyle>
            <a:lvl1pPr>
              <a:defRPr sz="1800"/>
            </a:lvl1pPr>
          </a:lstStyle>
          <a:p>
            <a:endParaRPr lang="id-ID" dirty="0"/>
          </a:p>
        </p:txBody>
      </p:sp>
      <p:sp>
        <p:nvSpPr>
          <p:cNvPr id="23" name="Picture Placeholder 8"/>
          <p:cNvSpPr>
            <a:spLocks noGrp="1"/>
          </p:cNvSpPr>
          <p:nvPr>
            <p:ph type="pic" sz="quarter" idx="35"/>
          </p:nvPr>
        </p:nvSpPr>
        <p:spPr>
          <a:xfrm>
            <a:off x="695149" y="1609390"/>
            <a:ext cx="1677600" cy="1677070"/>
          </a:xfrm>
          <a:prstGeom prst="ellipse">
            <a:avLst/>
          </a:prstGeom>
        </p:spPr>
        <p:txBody>
          <a:bodyPr/>
          <a:lstStyle>
            <a:lvl1pPr>
              <a:defRPr sz="1800"/>
            </a:lvl1pPr>
          </a:lstStyle>
          <a:p>
            <a:endParaRPr lang="id-ID" dirty="0"/>
          </a:p>
        </p:txBody>
      </p:sp>
      <p:sp>
        <p:nvSpPr>
          <p:cNvPr id="26" name="Picture Placeholder 8"/>
          <p:cNvSpPr>
            <a:spLocks noGrp="1"/>
          </p:cNvSpPr>
          <p:nvPr>
            <p:ph type="pic" sz="quarter" idx="36"/>
          </p:nvPr>
        </p:nvSpPr>
        <p:spPr>
          <a:xfrm>
            <a:off x="9701600" y="1609390"/>
            <a:ext cx="1677600" cy="1677070"/>
          </a:xfrm>
          <a:prstGeom prst="ellipse">
            <a:avLst/>
          </a:prstGeom>
        </p:spPr>
        <p:txBody>
          <a:bodyPr/>
          <a:lstStyle>
            <a:lvl1pPr>
              <a:defRPr sz="1800"/>
            </a:lvl1pPr>
          </a:lstStyle>
          <a:p>
            <a:endParaRPr lang="id-ID" dirty="0"/>
          </a:p>
        </p:txBody>
      </p:sp>
      <p:sp>
        <p:nvSpPr>
          <p:cNvPr id="27" name="Picture Placeholder 8"/>
          <p:cNvSpPr>
            <a:spLocks noGrp="1"/>
          </p:cNvSpPr>
          <p:nvPr>
            <p:ph type="pic" sz="quarter" idx="37"/>
          </p:nvPr>
        </p:nvSpPr>
        <p:spPr>
          <a:xfrm>
            <a:off x="6691700" y="1609390"/>
            <a:ext cx="1677600" cy="1677070"/>
          </a:xfrm>
          <a:prstGeom prst="ellipse">
            <a:avLst/>
          </a:prstGeom>
        </p:spPr>
        <p:txBody>
          <a:bodyPr/>
          <a:lstStyle>
            <a:lvl1pPr>
              <a:defRPr sz="1800"/>
            </a:lvl1pPr>
          </a:lstStyle>
          <a:p>
            <a:endParaRPr lang="id-ID" dirty="0"/>
          </a:p>
        </p:txBody>
      </p:sp>
      <p:sp>
        <p:nvSpPr>
          <p:cNvPr id="18" name="Rectangle 17"/>
          <p:cNvSpPr/>
          <p:nvPr userDrawn="1"/>
        </p:nvSpPr>
        <p:spPr>
          <a:xfrm>
            <a:off x="3048000" y="6550223"/>
            <a:ext cx="6096000" cy="307777"/>
          </a:xfrm>
          <a:prstGeom prst="rect">
            <a:avLst/>
          </a:prstGeom>
        </p:spPr>
        <p:txBody>
          <a:bodyPr>
            <a:spAutoFit/>
          </a:bodyPr>
          <a:lstStyle/>
          <a:p>
            <a:pPr algn="ctr"/>
            <a:r>
              <a:rPr lang="en-US" sz="1400" kern="1200" dirty="0">
                <a:solidFill>
                  <a:schemeClr val="bg1"/>
                </a:solidFill>
                <a:latin typeface="+mn-lt"/>
                <a:ea typeface="+mn-ea"/>
                <a:cs typeface="+mn-cs"/>
                <a:hlinkClick r:id="rId2"/>
              </a:rPr>
              <a:t>www.braintechslides.com</a:t>
            </a:r>
            <a:r>
              <a:rPr lang="en-US" sz="1400" kern="1200" baseline="0" dirty="0">
                <a:solidFill>
                  <a:schemeClr val="bg1"/>
                </a:solidFill>
                <a:latin typeface="+mn-lt"/>
                <a:ea typeface="+mn-ea"/>
                <a:cs typeface="+mn-cs"/>
              </a:rPr>
              <a:t> </a:t>
            </a:r>
            <a:r>
              <a:rPr lang="en-US" sz="1400" kern="1200" dirty="0">
                <a:solidFill>
                  <a:schemeClr val="bg1"/>
                </a:solidFill>
                <a:latin typeface="+mn-lt"/>
                <a:ea typeface="+mn-ea"/>
                <a:cs typeface="+mn-cs"/>
              </a:rPr>
              <a:t>@ Copyright. All Rights Reserved.</a:t>
            </a:r>
          </a:p>
        </p:txBody>
      </p:sp>
    </p:spTree>
    <p:extLst>
      <p:ext uri="{BB962C8B-B14F-4D97-AF65-F5344CB8AC3E}">
        <p14:creationId xmlns:p14="http://schemas.microsoft.com/office/powerpoint/2010/main" val="52372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21" grpId="0"/>
      <p:bldP spid="23" grpId="0"/>
      <p:bldP spid="26" grpId="0"/>
      <p:bldP spid="2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5196114" y="101601"/>
            <a:ext cx="6995885" cy="89033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28" name="Picture Placeholder 8"/>
          <p:cNvSpPr>
            <a:spLocks noGrp="1"/>
          </p:cNvSpPr>
          <p:nvPr>
            <p:ph type="pic" sz="quarter" idx="34"/>
          </p:nvPr>
        </p:nvSpPr>
        <p:spPr>
          <a:xfrm>
            <a:off x="-1" y="0"/>
            <a:ext cx="5196113" cy="6858000"/>
          </a:xfrm>
          <a:prstGeom prst="rect">
            <a:avLst/>
          </a:prstGeom>
        </p:spPr>
        <p:txBody>
          <a:bodyPr/>
          <a:lstStyle>
            <a:lvl1pPr>
              <a:defRPr sz="1800"/>
            </a:lvl1pPr>
          </a:lstStyle>
          <a:p>
            <a:endParaRPr lang="id-ID"/>
          </a:p>
        </p:txBody>
      </p:sp>
      <p:sp>
        <p:nvSpPr>
          <p:cNvPr id="15" name="Rectangle 14"/>
          <p:cNvSpPr/>
          <p:nvPr userDrawn="1"/>
        </p:nvSpPr>
        <p:spPr>
          <a:xfrm>
            <a:off x="3048000" y="6550223"/>
            <a:ext cx="6096000" cy="307777"/>
          </a:xfrm>
          <a:prstGeom prst="rect">
            <a:avLst/>
          </a:prstGeom>
        </p:spPr>
        <p:txBody>
          <a:bodyPr>
            <a:spAutoFit/>
          </a:bodyPr>
          <a:lstStyle/>
          <a:p>
            <a:pPr algn="ctr"/>
            <a:r>
              <a:rPr lang="en-US" sz="1400" kern="1200" dirty="0">
                <a:solidFill>
                  <a:schemeClr val="bg1"/>
                </a:solidFill>
                <a:latin typeface="+mn-lt"/>
                <a:ea typeface="+mn-ea"/>
                <a:cs typeface="+mn-cs"/>
                <a:hlinkClick r:id="rId2"/>
              </a:rPr>
              <a:t>www.braintechslides.com</a:t>
            </a:r>
            <a:r>
              <a:rPr lang="en-US" sz="1400" kern="1200" baseline="0" dirty="0">
                <a:solidFill>
                  <a:schemeClr val="bg1"/>
                </a:solidFill>
                <a:latin typeface="+mn-lt"/>
                <a:ea typeface="+mn-ea"/>
                <a:cs typeface="+mn-cs"/>
              </a:rPr>
              <a:t> </a:t>
            </a:r>
            <a:r>
              <a:rPr lang="en-US" sz="1400" kern="1200" dirty="0">
                <a:solidFill>
                  <a:schemeClr val="bg1"/>
                </a:solidFill>
                <a:latin typeface="+mn-lt"/>
                <a:ea typeface="+mn-ea"/>
                <a:cs typeface="+mn-cs"/>
              </a:rPr>
              <a:t>@ Copyright. All Rights Reserved.</a:t>
            </a:r>
          </a:p>
        </p:txBody>
      </p:sp>
    </p:spTree>
    <p:extLst>
      <p:ext uri="{BB962C8B-B14F-4D97-AF65-F5344CB8AC3E}">
        <p14:creationId xmlns:p14="http://schemas.microsoft.com/office/powerpoint/2010/main" val="123700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28" grpId="0"/>
    </p:bldLst>
  </p:timing>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23381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22224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7"/>
          <p:cNvSpPr>
            <a:spLocks noGrp="1"/>
          </p:cNvSpPr>
          <p:nvPr>
            <p:ph type="pic" sz="quarter" idx="10"/>
          </p:nvPr>
        </p:nvSpPr>
        <p:spPr>
          <a:xfrm>
            <a:off x="6440074" y="1209675"/>
            <a:ext cx="7702145" cy="4791075"/>
          </a:xfrm>
          <a:prstGeom prst="rect">
            <a:avLst/>
          </a:prstGeom>
        </p:spPr>
        <p:txBody>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4888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20" name="Picture Placeholder 7"/>
          <p:cNvSpPr>
            <a:spLocks noGrp="1"/>
          </p:cNvSpPr>
          <p:nvPr>
            <p:ph type="pic" sz="quarter" idx="10"/>
          </p:nvPr>
        </p:nvSpPr>
        <p:spPr>
          <a:xfrm>
            <a:off x="1" y="1710835"/>
            <a:ext cx="3036093" cy="2918564"/>
          </a:xfrm>
          <a:prstGeom prst="rect">
            <a:avLst/>
          </a:prstGeom>
        </p:spPr>
        <p:txBody>
          <a:bodyPr/>
          <a:lstStyle>
            <a:lvl1pPr>
              <a:defRPr sz="1800"/>
            </a:lvl1pPr>
          </a:lstStyle>
          <a:p>
            <a:endParaRPr lang="id-ID"/>
          </a:p>
        </p:txBody>
      </p:sp>
      <p:sp>
        <p:nvSpPr>
          <p:cNvPr id="21" name="Picture Placeholder 7"/>
          <p:cNvSpPr>
            <a:spLocks noGrp="1"/>
          </p:cNvSpPr>
          <p:nvPr>
            <p:ph type="pic" sz="quarter" idx="33"/>
          </p:nvPr>
        </p:nvSpPr>
        <p:spPr>
          <a:xfrm>
            <a:off x="3036094" y="1710835"/>
            <a:ext cx="3064669" cy="2918564"/>
          </a:xfrm>
          <a:prstGeom prst="rect">
            <a:avLst/>
          </a:prstGeom>
        </p:spPr>
        <p:txBody>
          <a:bodyPr/>
          <a:lstStyle>
            <a:lvl1pPr>
              <a:defRPr sz="1800"/>
            </a:lvl1pPr>
          </a:lstStyle>
          <a:p>
            <a:endParaRPr lang="id-ID"/>
          </a:p>
        </p:txBody>
      </p:sp>
      <p:sp>
        <p:nvSpPr>
          <p:cNvPr id="22" name="Picture Placeholder 7"/>
          <p:cNvSpPr>
            <a:spLocks noGrp="1"/>
          </p:cNvSpPr>
          <p:nvPr>
            <p:ph type="pic" sz="quarter" idx="34"/>
          </p:nvPr>
        </p:nvSpPr>
        <p:spPr>
          <a:xfrm>
            <a:off x="6100763" y="1710835"/>
            <a:ext cx="3064670" cy="2918564"/>
          </a:xfrm>
          <a:prstGeom prst="rect">
            <a:avLst/>
          </a:prstGeom>
        </p:spPr>
        <p:txBody>
          <a:bodyPr/>
          <a:lstStyle>
            <a:lvl1pPr>
              <a:defRPr sz="1800"/>
            </a:lvl1pPr>
          </a:lstStyle>
          <a:p>
            <a:endParaRPr lang="id-ID"/>
          </a:p>
        </p:txBody>
      </p:sp>
      <p:sp>
        <p:nvSpPr>
          <p:cNvPr id="24" name="Picture Placeholder 7"/>
          <p:cNvSpPr>
            <a:spLocks noGrp="1"/>
          </p:cNvSpPr>
          <p:nvPr>
            <p:ph type="pic" sz="quarter" idx="35"/>
          </p:nvPr>
        </p:nvSpPr>
        <p:spPr>
          <a:xfrm>
            <a:off x="9165433" y="1710835"/>
            <a:ext cx="3026568" cy="2918564"/>
          </a:xfrm>
          <a:prstGeom prst="rect">
            <a:avLst/>
          </a:prstGeom>
        </p:spPr>
        <p:txBody>
          <a:bodyPr/>
          <a:lstStyle>
            <a:lvl1pPr>
              <a:defRPr sz="1800"/>
            </a:lvl1pPr>
          </a:lstStyle>
          <a:p>
            <a:endParaRPr lang="id-ID"/>
          </a:p>
        </p:txBody>
      </p:sp>
      <p:sp>
        <p:nvSpPr>
          <p:cNvPr id="25" name="Rectangle 24"/>
          <p:cNvSpPr/>
          <p:nvPr userDrawn="1"/>
        </p:nvSpPr>
        <p:spPr>
          <a:xfrm>
            <a:off x="0" y="1460662"/>
            <a:ext cx="3036094" cy="250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userDrawn="1"/>
        </p:nvSpPr>
        <p:spPr>
          <a:xfrm>
            <a:off x="3031330" y="1460662"/>
            <a:ext cx="3069432" cy="2501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userDrawn="1"/>
        </p:nvSpPr>
        <p:spPr>
          <a:xfrm>
            <a:off x="6095999" y="1460662"/>
            <a:ext cx="3064670" cy="2501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p:cNvSpPr/>
          <p:nvPr userDrawn="1"/>
        </p:nvSpPr>
        <p:spPr>
          <a:xfrm>
            <a:off x="9160667" y="1460662"/>
            <a:ext cx="3036097" cy="2501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67556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0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nodePh="1">
                                  <p:stCondLst>
                                    <p:cond delay="0"/>
                                  </p:stCondLst>
                                  <p:endCondLst>
                                    <p:cond evt="begin" delay="0">
                                      <p:tn val="37"/>
                                    </p:cond>
                                  </p:end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p:bldP spid="22" grpId="0"/>
      <p:bldP spid="24" grpId="0"/>
      <p:bldP spid="25" grpId="0" animBg="1"/>
      <p:bldP spid="26" grpId="0" animBg="1"/>
      <p:bldP spid="27" grpId="0" animBg="1"/>
      <p:bldP spid="2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 name="Picture Placeholder 7"/>
          <p:cNvSpPr>
            <a:spLocks noGrp="1"/>
          </p:cNvSpPr>
          <p:nvPr>
            <p:ph type="pic" sz="quarter" idx="10"/>
          </p:nvPr>
        </p:nvSpPr>
        <p:spPr>
          <a:xfrm>
            <a:off x="0" y="5167086"/>
            <a:ext cx="12192000" cy="1690914"/>
          </a:xfrm>
          <a:prstGeom prst="rect">
            <a:avLst/>
          </a:prstGeom>
        </p:spPr>
        <p:txBody>
          <a:bodyPr/>
          <a:lstStyle>
            <a:lvl1pPr>
              <a:defRPr sz="1800"/>
            </a:lvl1pPr>
          </a:lstStyle>
          <a:p>
            <a:endParaRPr lang="id-ID" dirty="0"/>
          </a:p>
        </p:txBody>
      </p:sp>
    </p:spTree>
    <p:extLst>
      <p:ext uri="{BB962C8B-B14F-4D97-AF65-F5344CB8AC3E}">
        <p14:creationId xmlns:p14="http://schemas.microsoft.com/office/powerpoint/2010/main" val="423476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7" name="Rectangle 6"/>
          <p:cNvSpPr/>
          <p:nvPr userDrawn="1"/>
        </p:nvSpPr>
        <p:spPr>
          <a:xfrm>
            <a:off x="-10706" y="101601"/>
            <a:ext cx="12202706"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180936"/>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18487"/>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7"/>
          <p:cNvSpPr>
            <a:spLocks noGrp="1"/>
          </p:cNvSpPr>
          <p:nvPr>
            <p:ph type="pic" sz="quarter" idx="10"/>
          </p:nvPr>
        </p:nvSpPr>
        <p:spPr>
          <a:xfrm>
            <a:off x="-10707" y="101598"/>
            <a:ext cx="6122749" cy="6756401"/>
          </a:xfrm>
          <a:prstGeom prst="rect">
            <a:avLst/>
          </a:prstGeom>
        </p:spPr>
        <p:txBody>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203756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7" name="Rectangle 6"/>
          <p:cNvSpPr/>
          <p:nvPr userDrawn="1"/>
        </p:nvSpPr>
        <p:spPr>
          <a:xfrm>
            <a:off x="0" y="101601"/>
            <a:ext cx="9187541"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p:cNvSpPr/>
          <p:nvPr userDrawn="1"/>
        </p:nvSpPr>
        <p:spPr>
          <a:xfrm>
            <a:off x="0" y="0"/>
            <a:ext cx="9187542"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Hexagon 13"/>
          <p:cNvSpPr/>
          <p:nvPr userDrawn="1"/>
        </p:nvSpPr>
        <p:spPr>
          <a:xfrm rot="5400000">
            <a:off x="330881" y="6180936"/>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319314" y="6218487"/>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7"/>
          <p:cNvSpPr>
            <a:spLocks noGrp="1"/>
          </p:cNvSpPr>
          <p:nvPr>
            <p:ph type="pic" sz="quarter" idx="10"/>
          </p:nvPr>
        </p:nvSpPr>
        <p:spPr>
          <a:xfrm>
            <a:off x="9170793" y="-1"/>
            <a:ext cx="3021208" cy="6858000"/>
          </a:xfrm>
          <a:prstGeom prst="rect">
            <a:avLst/>
          </a:prstGeom>
        </p:spPr>
        <p:txBody>
          <a:bodyPr/>
          <a:lstStyle>
            <a:lvl1pPr>
              <a:defRPr sz="1800">
                <a:solidFill>
                  <a:schemeClr val="bg1"/>
                </a:solidFill>
              </a:defRPr>
            </a:lvl1pPr>
          </a:lstStyle>
          <a:p>
            <a:endParaRPr lang="id-ID" dirty="0"/>
          </a:p>
        </p:txBody>
      </p:sp>
    </p:spTree>
    <p:extLst>
      <p:ext uri="{BB962C8B-B14F-4D97-AF65-F5344CB8AC3E}">
        <p14:creationId xmlns:p14="http://schemas.microsoft.com/office/powerpoint/2010/main" val="338102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grpSp>
        <p:nvGrpSpPr>
          <p:cNvPr id="11" name="Group 10"/>
          <p:cNvGrpSpPr/>
          <p:nvPr userDrawn="1"/>
        </p:nvGrpSpPr>
        <p:grpSpPr>
          <a:xfrm>
            <a:off x="0" y="0"/>
            <a:ext cx="12192000" cy="6858000"/>
            <a:chOff x="4144963" y="2209800"/>
            <a:chExt cx="3902076" cy="2438401"/>
          </a:xfrm>
        </p:grpSpPr>
        <p:sp>
          <p:nvSpPr>
            <p:cNvPr id="12" name="Rectangle 6"/>
            <p:cNvSpPr>
              <a:spLocks noChangeArrowheads="1"/>
            </p:cNvSpPr>
            <p:nvPr/>
          </p:nvSpPr>
          <p:spPr bwMode="auto">
            <a:xfrm>
              <a:off x="4144963" y="2209800"/>
              <a:ext cx="3902075" cy="2438400"/>
            </a:xfrm>
            <a:prstGeom prst="rect">
              <a:avLst/>
            </a:prstGeom>
            <a:solidFill>
              <a:srgbClr val="112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7"/>
            <p:cNvSpPr>
              <a:spLocks/>
            </p:cNvSpPr>
            <p:nvPr/>
          </p:nvSpPr>
          <p:spPr bwMode="auto">
            <a:xfrm>
              <a:off x="4643438" y="2209800"/>
              <a:ext cx="817563" cy="90488"/>
            </a:xfrm>
            <a:custGeom>
              <a:avLst/>
              <a:gdLst>
                <a:gd name="T0" fmla="*/ 3606 w 3606"/>
                <a:gd name="T1" fmla="*/ 0 h 401"/>
                <a:gd name="T2" fmla="*/ 1705 w 3606"/>
                <a:gd name="T3" fmla="*/ 401 h 401"/>
                <a:gd name="T4" fmla="*/ 0 w 3606"/>
                <a:gd name="T5" fmla="*/ 0 h 401"/>
                <a:gd name="T6" fmla="*/ 3606 w 3606"/>
                <a:gd name="T7" fmla="*/ 0 h 401"/>
              </a:gdLst>
              <a:ahLst/>
              <a:cxnLst>
                <a:cxn ang="0">
                  <a:pos x="T0" y="T1"/>
                </a:cxn>
                <a:cxn ang="0">
                  <a:pos x="T2" y="T3"/>
                </a:cxn>
                <a:cxn ang="0">
                  <a:pos x="T4" y="T5"/>
                </a:cxn>
                <a:cxn ang="0">
                  <a:pos x="T6" y="T7"/>
                </a:cxn>
              </a:cxnLst>
              <a:rect l="0" t="0" r="r" b="b"/>
              <a:pathLst>
                <a:path w="3606" h="401">
                  <a:moveTo>
                    <a:pt x="3606" y="0"/>
                  </a:moveTo>
                  <a:lnTo>
                    <a:pt x="1705" y="401"/>
                  </a:lnTo>
                  <a:lnTo>
                    <a:pt x="0" y="0"/>
                  </a:lnTo>
                  <a:lnTo>
                    <a:pt x="3606" y="0"/>
                  </a:lnTo>
                  <a:close/>
                </a:path>
              </a:pathLst>
            </a:custGeom>
            <a:solidFill>
              <a:srgbClr val="9EBE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
            <p:cNvSpPr>
              <a:spLocks/>
            </p:cNvSpPr>
            <p:nvPr/>
          </p:nvSpPr>
          <p:spPr bwMode="auto">
            <a:xfrm>
              <a:off x="4168776" y="2209800"/>
              <a:ext cx="860425" cy="330200"/>
            </a:xfrm>
            <a:custGeom>
              <a:avLst/>
              <a:gdLst>
                <a:gd name="T0" fmla="*/ 0 w 3798"/>
                <a:gd name="T1" fmla="*/ 0 h 1455"/>
                <a:gd name="T2" fmla="*/ 1152 w 3798"/>
                <a:gd name="T3" fmla="*/ 1455 h 1455"/>
                <a:gd name="T4" fmla="*/ 3798 w 3798"/>
                <a:gd name="T5" fmla="*/ 401 h 1455"/>
                <a:gd name="T6" fmla="*/ 2093 w 3798"/>
                <a:gd name="T7" fmla="*/ 0 h 1455"/>
                <a:gd name="T8" fmla="*/ 0 w 3798"/>
                <a:gd name="T9" fmla="*/ 0 h 1455"/>
              </a:gdLst>
              <a:ahLst/>
              <a:cxnLst>
                <a:cxn ang="0">
                  <a:pos x="T0" y="T1"/>
                </a:cxn>
                <a:cxn ang="0">
                  <a:pos x="T2" y="T3"/>
                </a:cxn>
                <a:cxn ang="0">
                  <a:pos x="T4" y="T5"/>
                </a:cxn>
                <a:cxn ang="0">
                  <a:pos x="T6" y="T7"/>
                </a:cxn>
                <a:cxn ang="0">
                  <a:pos x="T8" y="T9"/>
                </a:cxn>
              </a:cxnLst>
              <a:rect l="0" t="0" r="r" b="b"/>
              <a:pathLst>
                <a:path w="3798" h="1455">
                  <a:moveTo>
                    <a:pt x="0" y="0"/>
                  </a:moveTo>
                  <a:lnTo>
                    <a:pt x="1152" y="1455"/>
                  </a:lnTo>
                  <a:lnTo>
                    <a:pt x="3798" y="401"/>
                  </a:lnTo>
                  <a:lnTo>
                    <a:pt x="2093" y="0"/>
                  </a:lnTo>
                  <a:lnTo>
                    <a:pt x="0" y="0"/>
                  </a:lnTo>
                  <a:close/>
                </a:path>
              </a:pathLst>
            </a:custGeom>
            <a:solidFill>
              <a:srgbClr val="9EBE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9"/>
            <p:cNvSpPr>
              <a:spLocks/>
            </p:cNvSpPr>
            <p:nvPr/>
          </p:nvSpPr>
          <p:spPr bwMode="auto">
            <a:xfrm>
              <a:off x="4178301" y="2222500"/>
              <a:ext cx="850900" cy="188913"/>
            </a:xfrm>
            <a:custGeom>
              <a:avLst/>
              <a:gdLst>
                <a:gd name="T0" fmla="*/ 3756 w 3756"/>
                <a:gd name="T1" fmla="*/ 348 h 835"/>
                <a:gd name="T2" fmla="*/ 0 w 3756"/>
                <a:gd name="T3" fmla="*/ 0 h 835"/>
                <a:gd name="T4" fmla="*/ 2534 w 3756"/>
                <a:gd name="T5" fmla="*/ 835 h 835"/>
                <a:gd name="T6" fmla="*/ 3756 w 3756"/>
                <a:gd name="T7" fmla="*/ 348 h 835"/>
              </a:gdLst>
              <a:ahLst/>
              <a:cxnLst>
                <a:cxn ang="0">
                  <a:pos x="T0" y="T1"/>
                </a:cxn>
                <a:cxn ang="0">
                  <a:pos x="T2" y="T3"/>
                </a:cxn>
                <a:cxn ang="0">
                  <a:pos x="T4" y="T5"/>
                </a:cxn>
                <a:cxn ang="0">
                  <a:pos x="T6" y="T7"/>
                </a:cxn>
              </a:cxnLst>
              <a:rect l="0" t="0" r="r" b="b"/>
              <a:pathLst>
                <a:path w="3756" h="835">
                  <a:moveTo>
                    <a:pt x="3756" y="348"/>
                  </a:moveTo>
                  <a:lnTo>
                    <a:pt x="0" y="0"/>
                  </a:lnTo>
                  <a:lnTo>
                    <a:pt x="2534" y="835"/>
                  </a:lnTo>
                  <a:lnTo>
                    <a:pt x="3756" y="348"/>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0"/>
            <p:cNvSpPr>
              <a:spLocks/>
            </p:cNvSpPr>
            <p:nvPr/>
          </p:nvSpPr>
          <p:spPr bwMode="auto">
            <a:xfrm>
              <a:off x="4144963" y="2209800"/>
              <a:ext cx="284163" cy="1014413"/>
            </a:xfrm>
            <a:custGeom>
              <a:avLst/>
              <a:gdLst>
                <a:gd name="T0" fmla="*/ 1254 w 1254"/>
                <a:gd name="T1" fmla="*/ 1455 h 4472"/>
                <a:gd name="T2" fmla="*/ 0 w 1254"/>
                <a:gd name="T3" fmla="*/ 4472 h 4472"/>
                <a:gd name="T4" fmla="*/ 0 w 1254"/>
                <a:gd name="T5" fmla="*/ 0 h 4472"/>
                <a:gd name="T6" fmla="*/ 102 w 1254"/>
                <a:gd name="T7" fmla="*/ 0 h 4472"/>
                <a:gd name="T8" fmla="*/ 1254 w 1254"/>
                <a:gd name="T9" fmla="*/ 1455 h 4472"/>
              </a:gdLst>
              <a:ahLst/>
              <a:cxnLst>
                <a:cxn ang="0">
                  <a:pos x="T0" y="T1"/>
                </a:cxn>
                <a:cxn ang="0">
                  <a:pos x="T2" y="T3"/>
                </a:cxn>
                <a:cxn ang="0">
                  <a:pos x="T4" y="T5"/>
                </a:cxn>
                <a:cxn ang="0">
                  <a:pos x="T6" y="T7"/>
                </a:cxn>
                <a:cxn ang="0">
                  <a:pos x="T8" y="T9"/>
                </a:cxn>
              </a:cxnLst>
              <a:rect l="0" t="0" r="r" b="b"/>
              <a:pathLst>
                <a:path w="1254" h="4472">
                  <a:moveTo>
                    <a:pt x="1254" y="1455"/>
                  </a:moveTo>
                  <a:lnTo>
                    <a:pt x="0" y="4472"/>
                  </a:lnTo>
                  <a:lnTo>
                    <a:pt x="0" y="0"/>
                  </a:lnTo>
                  <a:lnTo>
                    <a:pt x="102" y="0"/>
                  </a:lnTo>
                  <a:lnTo>
                    <a:pt x="1254" y="1455"/>
                  </a:lnTo>
                  <a:close/>
                </a:path>
              </a:pathLst>
            </a:custGeom>
            <a:solidFill>
              <a:srgbClr val="2D68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1"/>
            <p:cNvSpPr>
              <a:spLocks/>
            </p:cNvSpPr>
            <p:nvPr/>
          </p:nvSpPr>
          <p:spPr bwMode="auto">
            <a:xfrm>
              <a:off x="4144963" y="2222500"/>
              <a:ext cx="284163" cy="1001713"/>
            </a:xfrm>
            <a:custGeom>
              <a:avLst/>
              <a:gdLst>
                <a:gd name="T0" fmla="*/ 1254 w 1254"/>
                <a:gd name="T1" fmla="*/ 1402 h 4419"/>
                <a:gd name="T2" fmla="*/ 0 w 1254"/>
                <a:gd name="T3" fmla="*/ 4419 h 4419"/>
                <a:gd name="T4" fmla="*/ 0 w 1254"/>
                <a:gd name="T5" fmla="*/ 1478 h 4419"/>
                <a:gd name="T6" fmla="*/ 144 w 1254"/>
                <a:gd name="T7" fmla="*/ 0 h 4419"/>
                <a:gd name="T8" fmla="*/ 1254 w 1254"/>
                <a:gd name="T9" fmla="*/ 1402 h 4419"/>
              </a:gdLst>
              <a:ahLst/>
              <a:cxnLst>
                <a:cxn ang="0">
                  <a:pos x="T0" y="T1"/>
                </a:cxn>
                <a:cxn ang="0">
                  <a:pos x="T2" y="T3"/>
                </a:cxn>
                <a:cxn ang="0">
                  <a:pos x="T4" y="T5"/>
                </a:cxn>
                <a:cxn ang="0">
                  <a:pos x="T6" y="T7"/>
                </a:cxn>
                <a:cxn ang="0">
                  <a:pos x="T8" y="T9"/>
                </a:cxn>
              </a:cxnLst>
              <a:rect l="0" t="0" r="r" b="b"/>
              <a:pathLst>
                <a:path w="1254" h="4419">
                  <a:moveTo>
                    <a:pt x="1254" y="1402"/>
                  </a:moveTo>
                  <a:lnTo>
                    <a:pt x="0" y="4419"/>
                  </a:lnTo>
                  <a:lnTo>
                    <a:pt x="0" y="1478"/>
                  </a:lnTo>
                  <a:lnTo>
                    <a:pt x="144" y="0"/>
                  </a:lnTo>
                  <a:lnTo>
                    <a:pt x="1254" y="1402"/>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2"/>
            <p:cNvSpPr>
              <a:spLocks/>
            </p:cNvSpPr>
            <p:nvPr/>
          </p:nvSpPr>
          <p:spPr bwMode="auto">
            <a:xfrm>
              <a:off x="4144963" y="2540000"/>
              <a:ext cx="511175" cy="850900"/>
            </a:xfrm>
            <a:custGeom>
              <a:avLst/>
              <a:gdLst>
                <a:gd name="T0" fmla="*/ 0 w 2254"/>
                <a:gd name="T1" fmla="*/ 3755 h 3755"/>
                <a:gd name="T2" fmla="*/ 2254 w 2254"/>
                <a:gd name="T3" fmla="*/ 2764 h 3755"/>
                <a:gd name="T4" fmla="*/ 1254 w 2254"/>
                <a:gd name="T5" fmla="*/ 0 h 3755"/>
                <a:gd name="T6" fmla="*/ 0 w 2254"/>
                <a:gd name="T7" fmla="*/ 3017 h 3755"/>
                <a:gd name="T8" fmla="*/ 0 w 2254"/>
                <a:gd name="T9" fmla="*/ 3755 h 3755"/>
              </a:gdLst>
              <a:ahLst/>
              <a:cxnLst>
                <a:cxn ang="0">
                  <a:pos x="T0" y="T1"/>
                </a:cxn>
                <a:cxn ang="0">
                  <a:pos x="T2" y="T3"/>
                </a:cxn>
                <a:cxn ang="0">
                  <a:pos x="T4" y="T5"/>
                </a:cxn>
                <a:cxn ang="0">
                  <a:pos x="T6" y="T7"/>
                </a:cxn>
                <a:cxn ang="0">
                  <a:pos x="T8" y="T9"/>
                </a:cxn>
              </a:cxnLst>
              <a:rect l="0" t="0" r="r" b="b"/>
              <a:pathLst>
                <a:path w="2254" h="3755">
                  <a:moveTo>
                    <a:pt x="0" y="3755"/>
                  </a:moveTo>
                  <a:lnTo>
                    <a:pt x="2254" y="2764"/>
                  </a:lnTo>
                  <a:lnTo>
                    <a:pt x="1254" y="0"/>
                  </a:lnTo>
                  <a:lnTo>
                    <a:pt x="0" y="3017"/>
                  </a:lnTo>
                  <a:lnTo>
                    <a:pt x="0" y="3755"/>
                  </a:lnTo>
                  <a:close/>
                </a:path>
              </a:pathLst>
            </a:custGeom>
            <a:solidFill>
              <a:srgbClr val="275B9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3"/>
            <p:cNvSpPr>
              <a:spLocks/>
            </p:cNvSpPr>
            <p:nvPr/>
          </p:nvSpPr>
          <p:spPr bwMode="auto">
            <a:xfrm>
              <a:off x="4429126" y="2540000"/>
              <a:ext cx="698500" cy="627063"/>
            </a:xfrm>
            <a:custGeom>
              <a:avLst/>
              <a:gdLst>
                <a:gd name="T0" fmla="*/ 1000 w 3077"/>
                <a:gd name="T1" fmla="*/ 2764 h 2764"/>
                <a:gd name="T2" fmla="*/ 3077 w 3077"/>
                <a:gd name="T3" fmla="*/ 2538 h 2764"/>
                <a:gd name="T4" fmla="*/ 0 w 3077"/>
                <a:gd name="T5" fmla="*/ 0 h 2764"/>
                <a:gd name="T6" fmla="*/ 1000 w 3077"/>
                <a:gd name="T7" fmla="*/ 2764 h 2764"/>
              </a:gdLst>
              <a:ahLst/>
              <a:cxnLst>
                <a:cxn ang="0">
                  <a:pos x="T0" y="T1"/>
                </a:cxn>
                <a:cxn ang="0">
                  <a:pos x="T2" y="T3"/>
                </a:cxn>
                <a:cxn ang="0">
                  <a:pos x="T4" y="T5"/>
                </a:cxn>
                <a:cxn ang="0">
                  <a:pos x="T6" y="T7"/>
                </a:cxn>
              </a:cxnLst>
              <a:rect l="0" t="0" r="r" b="b"/>
              <a:pathLst>
                <a:path w="3077" h="2764">
                  <a:moveTo>
                    <a:pt x="1000" y="2764"/>
                  </a:moveTo>
                  <a:lnTo>
                    <a:pt x="3077" y="2538"/>
                  </a:lnTo>
                  <a:lnTo>
                    <a:pt x="0" y="0"/>
                  </a:lnTo>
                  <a:lnTo>
                    <a:pt x="1000" y="2764"/>
                  </a:lnTo>
                  <a:close/>
                </a:path>
              </a:pathLst>
            </a:custGeom>
            <a:solidFill>
              <a:srgbClr val="5C8E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4"/>
            <p:cNvSpPr>
              <a:spLocks/>
            </p:cNvSpPr>
            <p:nvPr/>
          </p:nvSpPr>
          <p:spPr bwMode="auto">
            <a:xfrm>
              <a:off x="4656138" y="2874963"/>
              <a:ext cx="471488" cy="292100"/>
            </a:xfrm>
            <a:custGeom>
              <a:avLst/>
              <a:gdLst>
                <a:gd name="T0" fmla="*/ 793 w 2077"/>
                <a:gd name="T1" fmla="*/ 0 h 1286"/>
                <a:gd name="T2" fmla="*/ 0 w 2077"/>
                <a:gd name="T3" fmla="*/ 1286 h 1286"/>
                <a:gd name="T4" fmla="*/ 2077 w 2077"/>
                <a:gd name="T5" fmla="*/ 1060 h 1286"/>
                <a:gd name="T6" fmla="*/ 793 w 2077"/>
                <a:gd name="T7" fmla="*/ 0 h 1286"/>
              </a:gdLst>
              <a:ahLst/>
              <a:cxnLst>
                <a:cxn ang="0">
                  <a:pos x="T0" y="T1"/>
                </a:cxn>
                <a:cxn ang="0">
                  <a:pos x="T2" y="T3"/>
                </a:cxn>
                <a:cxn ang="0">
                  <a:pos x="T4" y="T5"/>
                </a:cxn>
                <a:cxn ang="0">
                  <a:pos x="T6" y="T7"/>
                </a:cxn>
              </a:cxnLst>
              <a:rect l="0" t="0" r="r" b="b"/>
              <a:pathLst>
                <a:path w="2077" h="1286">
                  <a:moveTo>
                    <a:pt x="793" y="0"/>
                  </a:moveTo>
                  <a:lnTo>
                    <a:pt x="0" y="1286"/>
                  </a:lnTo>
                  <a:lnTo>
                    <a:pt x="2077" y="1060"/>
                  </a:lnTo>
                  <a:lnTo>
                    <a:pt x="793" y="0"/>
                  </a:lnTo>
                  <a:close/>
                </a:path>
              </a:pathLst>
            </a:custGeom>
            <a:solidFill>
              <a:srgbClr val="2C6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5"/>
            <p:cNvSpPr>
              <a:spLocks/>
            </p:cNvSpPr>
            <p:nvPr/>
          </p:nvSpPr>
          <p:spPr bwMode="auto">
            <a:xfrm>
              <a:off x="4752976" y="2411413"/>
              <a:ext cx="457200" cy="463550"/>
            </a:xfrm>
            <a:custGeom>
              <a:avLst/>
              <a:gdLst>
                <a:gd name="T0" fmla="*/ 0 w 2018"/>
                <a:gd name="T1" fmla="*/ 0 h 2045"/>
                <a:gd name="T2" fmla="*/ 369 w 2018"/>
                <a:gd name="T3" fmla="*/ 2045 h 2045"/>
                <a:gd name="T4" fmla="*/ 2018 w 2018"/>
                <a:gd name="T5" fmla="*/ 1438 h 2045"/>
                <a:gd name="T6" fmla="*/ 0 w 2018"/>
                <a:gd name="T7" fmla="*/ 0 h 2045"/>
              </a:gdLst>
              <a:ahLst/>
              <a:cxnLst>
                <a:cxn ang="0">
                  <a:pos x="T0" y="T1"/>
                </a:cxn>
                <a:cxn ang="0">
                  <a:pos x="T2" y="T3"/>
                </a:cxn>
                <a:cxn ang="0">
                  <a:pos x="T4" y="T5"/>
                </a:cxn>
                <a:cxn ang="0">
                  <a:pos x="T6" y="T7"/>
                </a:cxn>
              </a:cxnLst>
              <a:rect l="0" t="0" r="r" b="b"/>
              <a:pathLst>
                <a:path w="2018" h="2045">
                  <a:moveTo>
                    <a:pt x="0" y="0"/>
                  </a:moveTo>
                  <a:lnTo>
                    <a:pt x="369" y="2045"/>
                  </a:lnTo>
                  <a:lnTo>
                    <a:pt x="2018" y="1438"/>
                  </a:lnTo>
                  <a:lnTo>
                    <a:pt x="0" y="0"/>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6"/>
            <p:cNvSpPr>
              <a:spLocks/>
            </p:cNvSpPr>
            <p:nvPr/>
          </p:nvSpPr>
          <p:spPr bwMode="auto">
            <a:xfrm>
              <a:off x="4835526" y="2736850"/>
              <a:ext cx="374650" cy="377825"/>
            </a:xfrm>
            <a:custGeom>
              <a:avLst/>
              <a:gdLst>
                <a:gd name="T0" fmla="*/ 1284 w 1649"/>
                <a:gd name="T1" fmla="*/ 1667 h 1667"/>
                <a:gd name="T2" fmla="*/ 1649 w 1649"/>
                <a:gd name="T3" fmla="*/ 0 h 1667"/>
                <a:gd name="T4" fmla="*/ 0 w 1649"/>
                <a:gd name="T5" fmla="*/ 607 h 1667"/>
                <a:gd name="T6" fmla="*/ 1284 w 1649"/>
                <a:gd name="T7" fmla="*/ 1667 h 1667"/>
              </a:gdLst>
              <a:ahLst/>
              <a:cxnLst>
                <a:cxn ang="0">
                  <a:pos x="T0" y="T1"/>
                </a:cxn>
                <a:cxn ang="0">
                  <a:pos x="T2" y="T3"/>
                </a:cxn>
                <a:cxn ang="0">
                  <a:pos x="T4" y="T5"/>
                </a:cxn>
                <a:cxn ang="0">
                  <a:pos x="T6" y="T7"/>
                </a:cxn>
              </a:cxnLst>
              <a:rect l="0" t="0" r="r" b="b"/>
              <a:pathLst>
                <a:path w="1649" h="1667">
                  <a:moveTo>
                    <a:pt x="1284" y="1667"/>
                  </a:moveTo>
                  <a:lnTo>
                    <a:pt x="1649" y="0"/>
                  </a:lnTo>
                  <a:lnTo>
                    <a:pt x="0" y="607"/>
                  </a:lnTo>
                  <a:lnTo>
                    <a:pt x="1284" y="1667"/>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7"/>
            <p:cNvSpPr>
              <a:spLocks/>
            </p:cNvSpPr>
            <p:nvPr/>
          </p:nvSpPr>
          <p:spPr bwMode="auto">
            <a:xfrm>
              <a:off x="5029201" y="2300288"/>
              <a:ext cx="517525" cy="436563"/>
            </a:xfrm>
            <a:custGeom>
              <a:avLst/>
              <a:gdLst>
                <a:gd name="T0" fmla="*/ 796 w 2280"/>
                <a:gd name="T1" fmla="*/ 1925 h 1925"/>
                <a:gd name="T2" fmla="*/ 2280 w 2280"/>
                <a:gd name="T3" fmla="*/ 1484 h 1925"/>
                <a:gd name="T4" fmla="*/ 0 w 2280"/>
                <a:gd name="T5" fmla="*/ 0 h 1925"/>
                <a:gd name="T6" fmla="*/ 796 w 2280"/>
                <a:gd name="T7" fmla="*/ 1925 h 1925"/>
              </a:gdLst>
              <a:ahLst/>
              <a:cxnLst>
                <a:cxn ang="0">
                  <a:pos x="T0" y="T1"/>
                </a:cxn>
                <a:cxn ang="0">
                  <a:pos x="T2" y="T3"/>
                </a:cxn>
                <a:cxn ang="0">
                  <a:pos x="T4" y="T5"/>
                </a:cxn>
                <a:cxn ang="0">
                  <a:pos x="T6" y="T7"/>
                </a:cxn>
              </a:cxnLst>
              <a:rect l="0" t="0" r="r" b="b"/>
              <a:pathLst>
                <a:path w="2280" h="1925">
                  <a:moveTo>
                    <a:pt x="796" y="1925"/>
                  </a:moveTo>
                  <a:lnTo>
                    <a:pt x="2280" y="1484"/>
                  </a:lnTo>
                  <a:lnTo>
                    <a:pt x="0" y="0"/>
                  </a:lnTo>
                  <a:lnTo>
                    <a:pt x="796" y="1925"/>
                  </a:lnTo>
                  <a:close/>
                </a:path>
              </a:pathLst>
            </a:custGeom>
            <a:solidFill>
              <a:srgbClr val="5C8E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8"/>
            <p:cNvSpPr>
              <a:spLocks/>
            </p:cNvSpPr>
            <p:nvPr/>
          </p:nvSpPr>
          <p:spPr bwMode="auto">
            <a:xfrm>
              <a:off x="5210176" y="2636838"/>
              <a:ext cx="414338" cy="558800"/>
            </a:xfrm>
            <a:custGeom>
              <a:avLst/>
              <a:gdLst>
                <a:gd name="T0" fmla="*/ 0 w 1829"/>
                <a:gd name="T1" fmla="*/ 441 h 2463"/>
                <a:gd name="T2" fmla="*/ 1829 w 1829"/>
                <a:gd name="T3" fmla="*/ 2463 h 2463"/>
                <a:gd name="T4" fmla="*/ 1484 w 1829"/>
                <a:gd name="T5" fmla="*/ 0 h 2463"/>
                <a:gd name="T6" fmla="*/ 0 w 1829"/>
                <a:gd name="T7" fmla="*/ 441 h 2463"/>
              </a:gdLst>
              <a:ahLst/>
              <a:cxnLst>
                <a:cxn ang="0">
                  <a:pos x="T0" y="T1"/>
                </a:cxn>
                <a:cxn ang="0">
                  <a:pos x="T2" y="T3"/>
                </a:cxn>
                <a:cxn ang="0">
                  <a:pos x="T4" y="T5"/>
                </a:cxn>
                <a:cxn ang="0">
                  <a:pos x="T6" y="T7"/>
                </a:cxn>
              </a:cxnLst>
              <a:rect l="0" t="0" r="r" b="b"/>
              <a:pathLst>
                <a:path w="1829" h="2463">
                  <a:moveTo>
                    <a:pt x="0" y="441"/>
                  </a:moveTo>
                  <a:lnTo>
                    <a:pt x="1829" y="2463"/>
                  </a:lnTo>
                  <a:lnTo>
                    <a:pt x="1484" y="0"/>
                  </a:lnTo>
                  <a:lnTo>
                    <a:pt x="0" y="441"/>
                  </a:lnTo>
                  <a:close/>
                </a:path>
              </a:pathLst>
            </a:custGeom>
            <a:solidFill>
              <a:srgbClr val="3572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9"/>
            <p:cNvSpPr>
              <a:spLocks/>
            </p:cNvSpPr>
            <p:nvPr/>
          </p:nvSpPr>
          <p:spPr bwMode="auto">
            <a:xfrm>
              <a:off x="5127626" y="2736850"/>
              <a:ext cx="496888" cy="458788"/>
            </a:xfrm>
            <a:custGeom>
              <a:avLst/>
              <a:gdLst>
                <a:gd name="T0" fmla="*/ 0 w 2194"/>
                <a:gd name="T1" fmla="*/ 1667 h 2022"/>
                <a:gd name="T2" fmla="*/ 2194 w 2194"/>
                <a:gd name="T3" fmla="*/ 2022 h 2022"/>
                <a:gd name="T4" fmla="*/ 365 w 2194"/>
                <a:gd name="T5" fmla="*/ 0 h 2022"/>
                <a:gd name="T6" fmla="*/ 0 w 2194"/>
                <a:gd name="T7" fmla="*/ 1667 h 2022"/>
              </a:gdLst>
              <a:ahLst/>
              <a:cxnLst>
                <a:cxn ang="0">
                  <a:pos x="T0" y="T1"/>
                </a:cxn>
                <a:cxn ang="0">
                  <a:pos x="T2" y="T3"/>
                </a:cxn>
                <a:cxn ang="0">
                  <a:pos x="T4" y="T5"/>
                </a:cxn>
                <a:cxn ang="0">
                  <a:pos x="T6" y="T7"/>
                </a:cxn>
              </a:cxnLst>
              <a:rect l="0" t="0" r="r" b="b"/>
              <a:pathLst>
                <a:path w="2194" h="2022">
                  <a:moveTo>
                    <a:pt x="0" y="1667"/>
                  </a:moveTo>
                  <a:lnTo>
                    <a:pt x="2194" y="2022"/>
                  </a:lnTo>
                  <a:lnTo>
                    <a:pt x="365" y="0"/>
                  </a:lnTo>
                  <a:lnTo>
                    <a:pt x="0" y="1667"/>
                  </a:lnTo>
                  <a:close/>
                </a:path>
              </a:pathLst>
            </a:custGeom>
            <a:solidFill>
              <a:srgbClr val="225F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0"/>
            <p:cNvSpPr>
              <a:spLocks/>
            </p:cNvSpPr>
            <p:nvPr/>
          </p:nvSpPr>
          <p:spPr bwMode="auto">
            <a:xfrm>
              <a:off x="5546726" y="2636838"/>
              <a:ext cx="268288" cy="558800"/>
            </a:xfrm>
            <a:custGeom>
              <a:avLst/>
              <a:gdLst>
                <a:gd name="T0" fmla="*/ 0 w 1184"/>
                <a:gd name="T1" fmla="*/ 0 h 2463"/>
                <a:gd name="T2" fmla="*/ 1184 w 1184"/>
                <a:gd name="T3" fmla="*/ 677 h 2463"/>
                <a:gd name="T4" fmla="*/ 345 w 1184"/>
                <a:gd name="T5" fmla="*/ 2463 h 2463"/>
                <a:gd name="T6" fmla="*/ 0 w 1184"/>
                <a:gd name="T7" fmla="*/ 0 h 2463"/>
              </a:gdLst>
              <a:ahLst/>
              <a:cxnLst>
                <a:cxn ang="0">
                  <a:pos x="T0" y="T1"/>
                </a:cxn>
                <a:cxn ang="0">
                  <a:pos x="T2" y="T3"/>
                </a:cxn>
                <a:cxn ang="0">
                  <a:pos x="T4" y="T5"/>
                </a:cxn>
                <a:cxn ang="0">
                  <a:pos x="T6" y="T7"/>
                </a:cxn>
              </a:cxnLst>
              <a:rect l="0" t="0" r="r" b="b"/>
              <a:pathLst>
                <a:path w="1184" h="2463">
                  <a:moveTo>
                    <a:pt x="0" y="0"/>
                  </a:moveTo>
                  <a:lnTo>
                    <a:pt x="1184" y="677"/>
                  </a:lnTo>
                  <a:lnTo>
                    <a:pt x="345" y="2463"/>
                  </a:lnTo>
                  <a:lnTo>
                    <a:pt x="0" y="0"/>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
            <p:cNvSpPr>
              <a:spLocks/>
            </p:cNvSpPr>
            <p:nvPr/>
          </p:nvSpPr>
          <p:spPr bwMode="auto">
            <a:xfrm>
              <a:off x="5624513" y="2790825"/>
              <a:ext cx="450850" cy="519113"/>
            </a:xfrm>
            <a:custGeom>
              <a:avLst/>
              <a:gdLst>
                <a:gd name="T0" fmla="*/ 839 w 1990"/>
                <a:gd name="T1" fmla="*/ 0 h 2291"/>
                <a:gd name="T2" fmla="*/ 1990 w 1990"/>
                <a:gd name="T3" fmla="*/ 2291 h 2291"/>
                <a:gd name="T4" fmla="*/ 0 w 1990"/>
                <a:gd name="T5" fmla="*/ 1786 h 2291"/>
                <a:gd name="T6" fmla="*/ 839 w 1990"/>
                <a:gd name="T7" fmla="*/ 0 h 2291"/>
              </a:gdLst>
              <a:ahLst/>
              <a:cxnLst>
                <a:cxn ang="0">
                  <a:pos x="T0" y="T1"/>
                </a:cxn>
                <a:cxn ang="0">
                  <a:pos x="T2" y="T3"/>
                </a:cxn>
                <a:cxn ang="0">
                  <a:pos x="T4" y="T5"/>
                </a:cxn>
                <a:cxn ang="0">
                  <a:pos x="T6" y="T7"/>
                </a:cxn>
              </a:cxnLst>
              <a:rect l="0" t="0" r="r" b="b"/>
              <a:pathLst>
                <a:path w="1990" h="2291">
                  <a:moveTo>
                    <a:pt x="839" y="0"/>
                  </a:moveTo>
                  <a:lnTo>
                    <a:pt x="1990" y="2291"/>
                  </a:lnTo>
                  <a:lnTo>
                    <a:pt x="0" y="1786"/>
                  </a:lnTo>
                  <a:lnTo>
                    <a:pt x="839" y="0"/>
                  </a:lnTo>
                  <a:close/>
                </a:path>
              </a:pathLst>
            </a:custGeom>
            <a:solidFill>
              <a:srgbClr val="3673C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2"/>
            <p:cNvSpPr>
              <a:spLocks/>
            </p:cNvSpPr>
            <p:nvPr/>
          </p:nvSpPr>
          <p:spPr bwMode="auto">
            <a:xfrm>
              <a:off x="5546726" y="2209800"/>
              <a:ext cx="669925" cy="798513"/>
            </a:xfrm>
            <a:custGeom>
              <a:avLst/>
              <a:gdLst>
                <a:gd name="T0" fmla="*/ 0 w 2953"/>
                <a:gd name="T1" fmla="*/ 1885 h 3520"/>
                <a:gd name="T2" fmla="*/ 1835 w 2953"/>
                <a:gd name="T3" fmla="*/ 0 h 3520"/>
                <a:gd name="T4" fmla="*/ 2500 w 2953"/>
                <a:gd name="T5" fmla="*/ 0 h 3520"/>
                <a:gd name="T6" fmla="*/ 2953 w 2953"/>
                <a:gd name="T7" fmla="*/ 3520 h 3520"/>
                <a:gd name="T8" fmla="*/ 1184 w 2953"/>
                <a:gd name="T9" fmla="*/ 2562 h 3520"/>
                <a:gd name="T10" fmla="*/ 0 w 2953"/>
                <a:gd name="T11" fmla="*/ 1885 h 3520"/>
              </a:gdLst>
              <a:ahLst/>
              <a:cxnLst>
                <a:cxn ang="0">
                  <a:pos x="T0" y="T1"/>
                </a:cxn>
                <a:cxn ang="0">
                  <a:pos x="T2" y="T3"/>
                </a:cxn>
                <a:cxn ang="0">
                  <a:pos x="T4" y="T5"/>
                </a:cxn>
                <a:cxn ang="0">
                  <a:pos x="T6" y="T7"/>
                </a:cxn>
                <a:cxn ang="0">
                  <a:pos x="T8" y="T9"/>
                </a:cxn>
                <a:cxn ang="0">
                  <a:pos x="T10" y="T11"/>
                </a:cxn>
              </a:cxnLst>
              <a:rect l="0" t="0" r="r" b="b"/>
              <a:pathLst>
                <a:path w="2953" h="3520">
                  <a:moveTo>
                    <a:pt x="0" y="1885"/>
                  </a:moveTo>
                  <a:lnTo>
                    <a:pt x="1835" y="0"/>
                  </a:lnTo>
                  <a:lnTo>
                    <a:pt x="2500" y="0"/>
                  </a:lnTo>
                  <a:lnTo>
                    <a:pt x="2953" y="3520"/>
                  </a:lnTo>
                  <a:lnTo>
                    <a:pt x="1184" y="2562"/>
                  </a:lnTo>
                  <a:lnTo>
                    <a:pt x="0" y="1885"/>
                  </a:lnTo>
                  <a:close/>
                </a:path>
              </a:pathLst>
            </a:custGeom>
            <a:solidFill>
              <a:srgbClr val="5186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3"/>
            <p:cNvSpPr>
              <a:spLocks/>
            </p:cNvSpPr>
            <p:nvPr/>
          </p:nvSpPr>
          <p:spPr bwMode="auto">
            <a:xfrm>
              <a:off x="5815013" y="2540000"/>
              <a:ext cx="401638" cy="468313"/>
            </a:xfrm>
            <a:custGeom>
              <a:avLst/>
              <a:gdLst>
                <a:gd name="T0" fmla="*/ 1505 w 1769"/>
                <a:gd name="T1" fmla="*/ 0 h 2062"/>
                <a:gd name="T2" fmla="*/ 0 w 1769"/>
                <a:gd name="T3" fmla="*/ 1104 h 2062"/>
                <a:gd name="T4" fmla="*/ 1769 w 1769"/>
                <a:gd name="T5" fmla="*/ 2062 h 2062"/>
                <a:gd name="T6" fmla="*/ 1505 w 1769"/>
                <a:gd name="T7" fmla="*/ 0 h 2062"/>
              </a:gdLst>
              <a:ahLst/>
              <a:cxnLst>
                <a:cxn ang="0">
                  <a:pos x="T0" y="T1"/>
                </a:cxn>
                <a:cxn ang="0">
                  <a:pos x="T2" y="T3"/>
                </a:cxn>
                <a:cxn ang="0">
                  <a:pos x="T4" y="T5"/>
                </a:cxn>
                <a:cxn ang="0">
                  <a:pos x="T6" y="T7"/>
                </a:cxn>
              </a:cxnLst>
              <a:rect l="0" t="0" r="r" b="b"/>
              <a:pathLst>
                <a:path w="1769" h="2062">
                  <a:moveTo>
                    <a:pt x="1505" y="0"/>
                  </a:moveTo>
                  <a:lnTo>
                    <a:pt x="0" y="1104"/>
                  </a:lnTo>
                  <a:lnTo>
                    <a:pt x="1769" y="2062"/>
                  </a:lnTo>
                  <a:lnTo>
                    <a:pt x="1505" y="0"/>
                  </a:lnTo>
                  <a:close/>
                </a:path>
              </a:pathLst>
            </a:custGeom>
            <a:solidFill>
              <a:srgbClr val="6BA2E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4"/>
            <p:cNvSpPr>
              <a:spLocks/>
            </p:cNvSpPr>
            <p:nvPr/>
          </p:nvSpPr>
          <p:spPr bwMode="auto">
            <a:xfrm>
              <a:off x="5788026" y="2209800"/>
              <a:ext cx="368300" cy="330200"/>
            </a:xfrm>
            <a:custGeom>
              <a:avLst/>
              <a:gdLst>
                <a:gd name="T0" fmla="*/ 1625 w 1625"/>
                <a:gd name="T1" fmla="*/ 1458 h 1458"/>
                <a:gd name="T2" fmla="*/ 0 w 1625"/>
                <a:gd name="T3" fmla="*/ 792 h 1458"/>
                <a:gd name="T4" fmla="*/ 771 w 1625"/>
                <a:gd name="T5" fmla="*/ 0 h 1458"/>
                <a:gd name="T6" fmla="*/ 1436 w 1625"/>
                <a:gd name="T7" fmla="*/ 0 h 1458"/>
                <a:gd name="T8" fmla="*/ 1625 w 1625"/>
                <a:gd name="T9" fmla="*/ 1458 h 1458"/>
              </a:gdLst>
              <a:ahLst/>
              <a:cxnLst>
                <a:cxn ang="0">
                  <a:pos x="T0" y="T1"/>
                </a:cxn>
                <a:cxn ang="0">
                  <a:pos x="T2" y="T3"/>
                </a:cxn>
                <a:cxn ang="0">
                  <a:pos x="T4" y="T5"/>
                </a:cxn>
                <a:cxn ang="0">
                  <a:pos x="T6" y="T7"/>
                </a:cxn>
                <a:cxn ang="0">
                  <a:pos x="T8" y="T9"/>
                </a:cxn>
              </a:cxnLst>
              <a:rect l="0" t="0" r="r" b="b"/>
              <a:pathLst>
                <a:path w="1625" h="1458">
                  <a:moveTo>
                    <a:pt x="1625" y="1458"/>
                  </a:moveTo>
                  <a:lnTo>
                    <a:pt x="0" y="792"/>
                  </a:lnTo>
                  <a:lnTo>
                    <a:pt x="771" y="0"/>
                  </a:lnTo>
                  <a:lnTo>
                    <a:pt x="1436" y="0"/>
                  </a:lnTo>
                  <a:lnTo>
                    <a:pt x="1625" y="1458"/>
                  </a:lnTo>
                  <a:close/>
                </a:path>
              </a:pathLst>
            </a:custGeom>
            <a:solidFill>
              <a:srgbClr val="7DA6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5"/>
            <p:cNvSpPr>
              <a:spLocks/>
            </p:cNvSpPr>
            <p:nvPr/>
          </p:nvSpPr>
          <p:spPr bwMode="auto">
            <a:xfrm>
              <a:off x="6156326" y="2540000"/>
              <a:ext cx="255588" cy="468313"/>
            </a:xfrm>
            <a:custGeom>
              <a:avLst/>
              <a:gdLst>
                <a:gd name="T0" fmla="*/ 0 w 1126"/>
                <a:gd name="T1" fmla="*/ 0 h 2062"/>
                <a:gd name="T2" fmla="*/ 1126 w 1126"/>
                <a:gd name="T3" fmla="*/ 543 h 2062"/>
                <a:gd name="T4" fmla="*/ 264 w 1126"/>
                <a:gd name="T5" fmla="*/ 2062 h 2062"/>
                <a:gd name="T6" fmla="*/ 0 w 1126"/>
                <a:gd name="T7" fmla="*/ 0 h 2062"/>
              </a:gdLst>
              <a:ahLst/>
              <a:cxnLst>
                <a:cxn ang="0">
                  <a:pos x="T0" y="T1"/>
                </a:cxn>
                <a:cxn ang="0">
                  <a:pos x="T2" y="T3"/>
                </a:cxn>
                <a:cxn ang="0">
                  <a:pos x="T4" y="T5"/>
                </a:cxn>
                <a:cxn ang="0">
                  <a:pos x="T6" y="T7"/>
                </a:cxn>
              </a:cxnLst>
              <a:rect l="0" t="0" r="r" b="b"/>
              <a:pathLst>
                <a:path w="1126" h="2062">
                  <a:moveTo>
                    <a:pt x="0" y="0"/>
                  </a:moveTo>
                  <a:lnTo>
                    <a:pt x="1126" y="543"/>
                  </a:lnTo>
                  <a:lnTo>
                    <a:pt x="264" y="2062"/>
                  </a:lnTo>
                  <a:lnTo>
                    <a:pt x="0" y="0"/>
                  </a:lnTo>
                  <a:close/>
                </a:path>
              </a:pathLst>
            </a:custGeom>
            <a:solidFill>
              <a:srgbClr val="5A8D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26"/>
            <p:cNvSpPr>
              <a:spLocks/>
            </p:cNvSpPr>
            <p:nvPr/>
          </p:nvSpPr>
          <p:spPr bwMode="auto">
            <a:xfrm>
              <a:off x="5815013" y="2790825"/>
              <a:ext cx="401638" cy="519113"/>
            </a:xfrm>
            <a:custGeom>
              <a:avLst/>
              <a:gdLst>
                <a:gd name="T0" fmla="*/ 1151 w 1769"/>
                <a:gd name="T1" fmla="*/ 2291 h 2291"/>
                <a:gd name="T2" fmla="*/ 1769 w 1769"/>
                <a:gd name="T3" fmla="*/ 958 h 2291"/>
                <a:gd name="T4" fmla="*/ 0 w 1769"/>
                <a:gd name="T5" fmla="*/ 0 h 2291"/>
                <a:gd name="T6" fmla="*/ 1151 w 1769"/>
                <a:gd name="T7" fmla="*/ 2291 h 2291"/>
              </a:gdLst>
              <a:ahLst/>
              <a:cxnLst>
                <a:cxn ang="0">
                  <a:pos x="T0" y="T1"/>
                </a:cxn>
                <a:cxn ang="0">
                  <a:pos x="T2" y="T3"/>
                </a:cxn>
                <a:cxn ang="0">
                  <a:pos x="T4" y="T5"/>
                </a:cxn>
                <a:cxn ang="0">
                  <a:pos x="T6" y="T7"/>
                </a:cxn>
              </a:cxnLst>
              <a:rect l="0" t="0" r="r" b="b"/>
              <a:pathLst>
                <a:path w="1769" h="2291">
                  <a:moveTo>
                    <a:pt x="1151" y="2291"/>
                  </a:moveTo>
                  <a:lnTo>
                    <a:pt x="1769" y="958"/>
                  </a:lnTo>
                  <a:lnTo>
                    <a:pt x="0" y="0"/>
                  </a:lnTo>
                  <a:lnTo>
                    <a:pt x="1151" y="2291"/>
                  </a:lnTo>
                  <a:close/>
                </a:path>
              </a:pathLst>
            </a:custGeom>
            <a:solidFill>
              <a:srgbClr val="3673C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7"/>
            <p:cNvSpPr>
              <a:spLocks/>
            </p:cNvSpPr>
            <p:nvPr/>
          </p:nvSpPr>
          <p:spPr bwMode="auto">
            <a:xfrm>
              <a:off x="6411913" y="2432050"/>
              <a:ext cx="301625" cy="395288"/>
            </a:xfrm>
            <a:custGeom>
              <a:avLst/>
              <a:gdLst>
                <a:gd name="T0" fmla="*/ 0 w 1333"/>
                <a:gd name="T1" fmla="*/ 1023 h 1743"/>
                <a:gd name="T2" fmla="*/ 1193 w 1333"/>
                <a:gd name="T3" fmla="*/ 0 h 1743"/>
                <a:gd name="T4" fmla="*/ 1333 w 1333"/>
                <a:gd name="T5" fmla="*/ 1743 h 1743"/>
                <a:gd name="T6" fmla="*/ 0 w 1333"/>
                <a:gd name="T7" fmla="*/ 1023 h 1743"/>
              </a:gdLst>
              <a:ahLst/>
              <a:cxnLst>
                <a:cxn ang="0">
                  <a:pos x="T0" y="T1"/>
                </a:cxn>
                <a:cxn ang="0">
                  <a:pos x="T2" y="T3"/>
                </a:cxn>
                <a:cxn ang="0">
                  <a:pos x="T4" y="T5"/>
                </a:cxn>
                <a:cxn ang="0">
                  <a:pos x="T6" y="T7"/>
                </a:cxn>
              </a:cxnLst>
              <a:rect l="0" t="0" r="r" b="b"/>
              <a:pathLst>
                <a:path w="1333" h="1743">
                  <a:moveTo>
                    <a:pt x="0" y="1023"/>
                  </a:moveTo>
                  <a:lnTo>
                    <a:pt x="1193" y="0"/>
                  </a:lnTo>
                  <a:lnTo>
                    <a:pt x="1333" y="1743"/>
                  </a:lnTo>
                  <a:lnTo>
                    <a:pt x="0" y="1023"/>
                  </a:lnTo>
                  <a:close/>
                </a:path>
              </a:pathLst>
            </a:custGeom>
            <a:solidFill>
              <a:srgbClr val="4880C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8"/>
            <p:cNvSpPr>
              <a:spLocks/>
            </p:cNvSpPr>
            <p:nvPr/>
          </p:nvSpPr>
          <p:spPr bwMode="auto">
            <a:xfrm>
              <a:off x="6411913" y="2663825"/>
              <a:ext cx="301625" cy="531813"/>
            </a:xfrm>
            <a:custGeom>
              <a:avLst/>
              <a:gdLst>
                <a:gd name="T0" fmla="*/ 1333 w 1333"/>
                <a:gd name="T1" fmla="*/ 720 h 2344"/>
                <a:gd name="T2" fmla="*/ 580 w 1333"/>
                <a:gd name="T3" fmla="*/ 2344 h 2344"/>
                <a:gd name="T4" fmla="*/ 0 w 1333"/>
                <a:gd name="T5" fmla="*/ 0 h 2344"/>
                <a:gd name="T6" fmla="*/ 1333 w 1333"/>
                <a:gd name="T7" fmla="*/ 720 h 2344"/>
              </a:gdLst>
              <a:ahLst/>
              <a:cxnLst>
                <a:cxn ang="0">
                  <a:pos x="T0" y="T1"/>
                </a:cxn>
                <a:cxn ang="0">
                  <a:pos x="T2" y="T3"/>
                </a:cxn>
                <a:cxn ang="0">
                  <a:pos x="T4" y="T5"/>
                </a:cxn>
                <a:cxn ang="0">
                  <a:pos x="T6" y="T7"/>
                </a:cxn>
              </a:cxnLst>
              <a:rect l="0" t="0" r="r" b="b"/>
              <a:pathLst>
                <a:path w="1333" h="2344">
                  <a:moveTo>
                    <a:pt x="1333" y="720"/>
                  </a:moveTo>
                  <a:lnTo>
                    <a:pt x="580" y="2344"/>
                  </a:lnTo>
                  <a:lnTo>
                    <a:pt x="0" y="0"/>
                  </a:lnTo>
                  <a:lnTo>
                    <a:pt x="1333" y="720"/>
                  </a:lnTo>
                  <a:close/>
                </a:path>
              </a:pathLst>
            </a:custGeom>
            <a:solidFill>
              <a:srgbClr val="1D52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9"/>
            <p:cNvSpPr>
              <a:spLocks/>
            </p:cNvSpPr>
            <p:nvPr/>
          </p:nvSpPr>
          <p:spPr bwMode="auto">
            <a:xfrm>
              <a:off x="6216651" y="2663825"/>
              <a:ext cx="327025" cy="531813"/>
            </a:xfrm>
            <a:custGeom>
              <a:avLst/>
              <a:gdLst>
                <a:gd name="T0" fmla="*/ 1442 w 1442"/>
                <a:gd name="T1" fmla="*/ 2344 h 2344"/>
                <a:gd name="T2" fmla="*/ 0 w 1442"/>
                <a:gd name="T3" fmla="*/ 1519 h 2344"/>
                <a:gd name="T4" fmla="*/ 862 w 1442"/>
                <a:gd name="T5" fmla="*/ 0 h 2344"/>
                <a:gd name="T6" fmla="*/ 1442 w 1442"/>
                <a:gd name="T7" fmla="*/ 2344 h 2344"/>
              </a:gdLst>
              <a:ahLst/>
              <a:cxnLst>
                <a:cxn ang="0">
                  <a:pos x="T0" y="T1"/>
                </a:cxn>
                <a:cxn ang="0">
                  <a:pos x="T2" y="T3"/>
                </a:cxn>
                <a:cxn ang="0">
                  <a:pos x="T4" y="T5"/>
                </a:cxn>
                <a:cxn ang="0">
                  <a:pos x="T6" y="T7"/>
                </a:cxn>
              </a:cxnLst>
              <a:rect l="0" t="0" r="r" b="b"/>
              <a:pathLst>
                <a:path w="1442" h="2344">
                  <a:moveTo>
                    <a:pt x="1442" y="2344"/>
                  </a:moveTo>
                  <a:lnTo>
                    <a:pt x="0" y="1519"/>
                  </a:lnTo>
                  <a:lnTo>
                    <a:pt x="862" y="0"/>
                  </a:lnTo>
                  <a:lnTo>
                    <a:pt x="1442" y="2344"/>
                  </a:lnTo>
                  <a:close/>
                </a:path>
              </a:pathLst>
            </a:custGeom>
            <a:solidFill>
              <a:srgbClr val="2556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0"/>
            <p:cNvSpPr>
              <a:spLocks/>
            </p:cNvSpPr>
            <p:nvPr/>
          </p:nvSpPr>
          <p:spPr bwMode="auto">
            <a:xfrm>
              <a:off x="6075363" y="3008313"/>
              <a:ext cx="468313" cy="301625"/>
            </a:xfrm>
            <a:custGeom>
              <a:avLst/>
              <a:gdLst>
                <a:gd name="T0" fmla="*/ 2060 w 2060"/>
                <a:gd name="T1" fmla="*/ 825 h 1333"/>
                <a:gd name="T2" fmla="*/ 0 w 2060"/>
                <a:gd name="T3" fmla="*/ 1333 h 1333"/>
                <a:gd name="T4" fmla="*/ 618 w 2060"/>
                <a:gd name="T5" fmla="*/ 0 h 1333"/>
                <a:gd name="T6" fmla="*/ 2060 w 2060"/>
                <a:gd name="T7" fmla="*/ 825 h 1333"/>
              </a:gdLst>
              <a:ahLst/>
              <a:cxnLst>
                <a:cxn ang="0">
                  <a:pos x="T0" y="T1"/>
                </a:cxn>
                <a:cxn ang="0">
                  <a:pos x="T2" y="T3"/>
                </a:cxn>
                <a:cxn ang="0">
                  <a:pos x="T4" y="T5"/>
                </a:cxn>
                <a:cxn ang="0">
                  <a:pos x="T6" y="T7"/>
                </a:cxn>
              </a:cxnLst>
              <a:rect l="0" t="0" r="r" b="b"/>
              <a:pathLst>
                <a:path w="2060" h="1333">
                  <a:moveTo>
                    <a:pt x="2060" y="825"/>
                  </a:moveTo>
                  <a:lnTo>
                    <a:pt x="0" y="1333"/>
                  </a:lnTo>
                  <a:lnTo>
                    <a:pt x="618" y="0"/>
                  </a:lnTo>
                  <a:lnTo>
                    <a:pt x="2060" y="825"/>
                  </a:lnTo>
                  <a:close/>
                </a:path>
              </a:pathLst>
            </a:custGeom>
            <a:solidFill>
              <a:srgbClr val="3673C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1"/>
            <p:cNvSpPr>
              <a:spLocks/>
            </p:cNvSpPr>
            <p:nvPr/>
          </p:nvSpPr>
          <p:spPr bwMode="auto">
            <a:xfrm>
              <a:off x="6075363" y="3195638"/>
              <a:ext cx="468313" cy="419100"/>
            </a:xfrm>
            <a:custGeom>
              <a:avLst/>
              <a:gdLst>
                <a:gd name="T0" fmla="*/ 0 w 2060"/>
                <a:gd name="T1" fmla="*/ 508 h 1850"/>
                <a:gd name="T2" fmla="*/ 1189 w 2060"/>
                <a:gd name="T3" fmla="*/ 1850 h 1850"/>
                <a:gd name="T4" fmla="*/ 2060 w 2060"/>
                <a:gd name="T5" fmla="*/ 0 h 1850"/>
                <a:gd name="T6" fmla="*/ 0 w 2060"/>
                <a:gd name="T7" fmla="*/ 508 h 1850"/>
              </a:gdLst>
              <a:ahLst/>
              <a:cxnLst>
                <a:cxn ang="0">
                  <a:pos x="T0" y="T1"/>
                </a:cxn>
                <a:cxn ang="0">
                  <a:pos x="T2" y="T3"/>
                </a:cxn>
                <a:cxn ang="0">
                  <a:pos x="T4" y="T5"/>
                </a:cxn>
                <a:cxn ang="0">
                  <a:pos x="T6" y="T7"/>
                </a:cxn>
              </a:cxnLst>
              <a:rect l="0" t="0" r="r" b="b"/>
              <a:pathLst>
                <a:path w="2060" h="1850">
                  <a:moveTo>
                    <a:pt x="0" y="508"/>
                  </a:moveTo>
                  <a:lnTo>
                    <a:pt x="1189" y="1850"/>
                  </a:lnTo>
                  <a:lnTo>
                    <a:pt x="2060" y="0"/>
                  </a:lnTo>
                  <a:lnTo>
                    <a:pt x="0" y="508"/>
                  </a:lnTo>
                  <a:close/>
                </a:path>
              </a:pathLst>
            </a:custGeom>
            <a:solidFill>
              <a:srgbClr val="1D52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2"/>
            <p:cNvSpPr>
              <a:spLocks/>
            </p:cNvSpPr>
            <p:nvPr/>
          </p:nvSpPr>
          <p:spPr bwMode="auto">
            <a:xfrm>
              <a:off x="5926138" y="3309938"/>
              <a:ext cx="419100" cy="304800"/>
            </a:xfrm>
            <a:custGeom>
              <a:avLst/>
              <a:gdLst>
                <a:gd name="T0" fmla="*/ 1851 w 1851"/>
                <a:gd name="T1" fmla="*/ 1342 h 1342"/>
                <a:gd name="T2" fmla="*/ 0 w 1851"/>
                <a:gd name="T3" fmla="*/ 1342 h 1342"/>
                <a:gd name="T4" fmla="*/ 662 w 1851"/>
                <a:gd name="T5" fmla="*/ 0 h 1342"/>
                <a:gd name="T6" fmla="*/ 1851 w 1851"/>
                <a:gd name="T7" fmla="*/ 1342 h 1342"/>
              </a:gdLst>
              <a:ahLst/>
              <a:cxnLst>
                <a:cxn ang="0">
                  <a:pos x="T0" y="T1"/>
                </a:cxn>
                <a:cxn ang="0">
                  <a:pos x="T2" y="T3"/>
                </a:cxn>
                <a:cxn ang="0">
                  <a:pos x="T4" y="T5"/>
                </a:cxn>
                <a:cxn ang="0">
                  <a:pos x="T6" y="T7"/>
                </a:cxn>
              </a:cxnLst>
              <a:rect l="0" t="0" r="r" b="b"/>
              <a:pathLst>
                <a:path w="1851" h="1342">
                  <a:moveTo>
                    <a:pt x="1851" y="1342"/>
                  </a:moveTo>
                  <a:lnTo>
                    <a:pt x="0" y="1342"/>
                  </a:lnTo>
                  <a:lnTo>
                    <a:pt x="662" y="0"/>
                  </a:lnTo>
                  <a:lnTo>
                    <a:pt x="1851" y="1342"/>
                  </a:lnTo>
                  <a:close/>
                </a:path>
              </a:pathLst>
            </a:custGeom>
            <a:solidFill>
              <a:srgbClr val="1D5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3"/>
            <p:cNvSpPr>
              <a:spLocks/>
            </p:cNvSpPr>
            <p:nvPr/>
          </p:nvSpPr>
          <p:spPr bwMode="auto">
            <a:xfrm>
              <a:off x="5659438" y="3309938"/>
              <a:ext cx="415925" cy="304800"/>
            </a:xfrm>
            <a:custGeom>
              <a:avLst/>
              <a:gdLst>
                <a:gd name="T0" fmla="*/ 1172 w 1834"/>
                <a:gd name="T1" fmla="*/ 1342 h 1342"/>
                <a:gd name="T2" fmla="*/ 0 w 1834"/>
                <a:gd name="T3" fmla="*/ 1041 h 1342"/>
                <a:gd name="T4" fmla="*/ 1834 w 1834"/>
                <a:gd name="T5" fmla="*/ 0 h 1342"/>
                <a:gd name="T6" fmla="*/ 1172 w 1834"/>
                <a:gd name="T7" fmla="*/ 1342 h 1342"/>
              </a:gdLst>
              <a:ahLst/>
              <a:cxnLst>
                <a:cxn ang="0">
                  <a:pos x="T0" y="T1"/>
                </a:cxn>
                <a:cxn ang="0">
                  <a:pos x="T2" y="T3"/>
                </a:cxn>
                <a:cxn ang="0">
                  <a:pos x="T4" y="T5"/>
                </a:cxn>
                <a:cxn ang="0">
                  <a:pos x="T6" y="T7"/>
                </a:cxn>
              </a:cxnLst>
              <a:rect l="0" t="0" r="r" b="b"/>
              <a:pathLst>
                <a:path w="1834" h="1342">
                  <a:moveTo>
                    <a:pt x="1172" y="1342"/>
                  </a:moveTo>
                  <a:lnTo>
                    <a:pt x="0" y="1041"/>
                  </a:lnTo>
                  <a:lnTo>
                    <a:pt x="1834" y="0"/>
                  </a:lnTo>
                  <a:lnTo>
                    <a:pt x="1172" y="1342"/>
                  </a:lnTo>
                  <a:close/>
                </a:path>
              </a:pathLst>
            </a:custGeom>
            <a:solidFill>
              <a:srgbClr val="1D509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4"/>
            <p:cNvSpPr>
              <a:spLocks/>
            </p:cNvSpPr>
            <p:nvPr/>
          </p:nvSpPr>
          <p:spPr bwMode="auto">
            <a:xfrm>
              <a:off x="5332413" y="3195638"/>
              <a:ext cx="327025" cy="379413"/>
            </a:xfrm>
            <a:custGeom>
              <a:avLst/>
              <a:gdLst>
                <a:gd name="T0" fmla="*/ 1442 w 1442"/>
                <a:gd name="T1" fmla="*/ 1546 h 1675"/>
                <a:gd name="T2" fmla="*/ 0 w 1442"/>
                <a:gd name="T3" fmla="*/ 1675 h 1675"/>
                <a:gd name="T4" fmla="*/ 1286 w 1442"/>
                <a:gd name="T5" fmla="*/ 0 h 1675"/>
                <a:gd name="T6" fmla="*/ 1442 w 1442"/>
                <a:gd name="T7" fmla="*/ 1546 h 1675"/>
              </a:gdLst>
              <a:ahLst/>
              <a:cxnLst>
                <a:cxn ang="0">
                  <a:pos x="T0" y="T1"/>
                </a:cxn>
                <a:cxn ang="0">
                  <a:pos x="T2" y="T3"/>
                </a:cxn>
                <a:cxn ang="0">
                  <a:pos x="T4" y="T5"/>
                </a:cxn>
                <a:cxn ang="0">
                  <a:pos x="T6" y="T7"/>
                </a:cxn>
              </a:cxnLst>
              <a:rect l="0" t="0" r="r" b="b"/>
              <a:pathLst>
                <a:path w="1442" h="1675">
                  <a:moveTo>
                    <a:pt x="1442" y="1546"/>
                  </a:moveTo>
                  <a:lnTo>
                    <a:pt x="0" y="1675"/>
                  </a:lnTo>
                  <a:lnTo>
                    <a:pt x="1286" y="0"/>
                  </a:lnTo>
                  <a:lnTo>
                    <a:pt x="1442" y="1546"/>
                  </a:lnTo>
                  <a:close/>
                </a:path>
              </a:pathLst>
            </a:custGeom>
            <a:solidFill>
              <a:srgbClr val="1D5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5"/>
            <p:cNvSpPr>
              <a:spLocks/>
            </p:cNvSpPr>
            <p:nvPr/>
          </p:nvSpPr>
          <p:spPr bwMode="auto">
            <a:xfrm>
              <a:off x="5624513" y="3195638"/>
              <a:ext cx="450850" cy="350838"/>
            </a:xfrm>
            <a:custGeom>
              <a:avLst/>
              <a:gdLst>
                <a:gd name="T0" fmla="*/ 0 w 1990"/>
                <a:gd name="T1" fmla="*/ 0 h 1546"/>
                <a:gd name="T2" fmla="*/ 1990 w 1990"/>
                <a:gd name="T3" fmla="*/ 505 h 1546"/>
                <a:gd name="T4" fmla="*/ 156 w 1990"/>
                <a:gd name="T5" fmla="*/ 1546 h 1546"/>
                <a:gd name="T6" fmla="*/ 0 w 1990"/>
                <a:gd name="T7" fmla="*/ 0 h 1546"/>
              </a:gdLst>
              <a:ahLst/>
              <a:cxnLst>
                <a:cxn ang="0">
                  <a:pos x="T0" y="T1"/>
                </a:cxn>
                <a:cxn ang="0">
                  <a:pos x="T2" y="T3"/>
                </a:cxn>
                <a:cxn ang="0">
                  <a:pos x="T4" y="T5"/>
                </a:cxn>
                <a:cxn ang="0">
                  <a:pos x="T6" y="T7"/>
                </a:cxn>
              </a:cxnLst>
              <a:rect l="0" t="0" r="r" b="b"/>
              <a:pathLst>
                <a:path w="1990" h="1546">
                  <a:moveTo>
                    <a:pt x="0" y="0"/>
                  </a:moveTo>
                  <a:lnTo>
                    <a:pt x="1990" y="505"/>
                  </a:lnTo>
                  <a:lnTo>
                    <a:pt x="156" y="1546"/>
                  </a:lnTo>
                  <a:lnTo>
                    <a:pt x="0" y="0"/>
                  </a:lnTo>
                  <a:close/>
                </a:path>
              </a:pathLst>
            </a:custGeom>
            <a:solidFill>
              <a:srgbClr val="215BA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6"/>
            <p:cNvSpPr>
              <a:spLocks/>
            </p:cNvSpPr>
            <p:nvPr/>
          </p:nvSpPr>
          <p:spPr bwMode="auto">
            <a:xfrm>
              <a:off x="6345238" y="3195638"/>
              <a:ext cx="314325" cy="419100"/>
            </a:xfrm>
            <a:custGeom>
              <a:avLst/>
              <a:gdLst>
                <a:gd name="T0" fmla="*/ 0 w 1387"/>
                <a:gd name="T1" fmla="*/ 1850 h 1850"/>
                <a:gd name="T2" fmla="*/ 1387 w 1387"/>
                <a:gd name="T3" fmla="*/ 1678 h 1850"/>
                <a:gd name="T4" fmla="*/ 871 w 1387"/>
                <a:gd name="T5" fmla="*/ 0 h 1850"/>
                <a:gd name="T6" fmla="*/ 0 w 1387"/>
                <a:gd name="T7" fmla="*/ 1850 h 1850"/>
              </a:gdLst>
              <a:ahLst/>
              <a:cxnLst>
                <a:cxn ang="0">
                  <a:pos x="T0" y="T1"/>
                </a:cxn>
                <a:cxn ang="0">
                  <a:pos x="T2" y="T3"/>
                </a:cxn>
                <a:cxn ang="0">
                  <a:pos x="T4" y="T5"/>
                </a:cxn>
                <a:cxn ang="0">
                  <a:pos x="T6" y="T7"/>
                </a:cxn>
              </a:cxnLst>
              <a:rect l="0" t="0" r="r" b="b"/>
              <a:pathLst>
                <a:path w="1387" h="1850">
                  <a:moveTo>
                    <a:pt x="0" y="1850"/>
                  </a:moveTo>
                  <a:lnTo>
                    <a:pt x="1387" y="1678"/>
                  </a:lnTo>
                  <a:lnTo>
                    <a:pt x="871" y="0"/>
                  </a:lnTo>
                  <a:lnTo>
                    <a:pt x="0" y="1850"/>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7"/>
            <p:cNvSpPr>
              <a:spLocks/>
            </p:cNvSpPr>
            <p:nvPr/>
          </p:nvSpPr>
          <p:spPr bwMode="auto">
            <a:xfrm>
              <a:off x="6543676" y="3195638"/>
              <a:ext cx="449263" cy="379413"/>
            </a:xfrm>
            <a:custGeom>
              <a:avLst/>
              <a:gdLst>
                <a:gd name="T0" fmla="*/ 516 w 1980"/>
                <a:gd name="T1" fmla="*/ 1678 h 1678"/>
                <a:gd name="T2" fmla="*/ 1980 w 1980"/>
                <a:gd name="T3" fmla="*/ 936 h 1678"/>
                <a:gd name="T4" fmla="*/ 0 w 1980"/>
                <a:gd name="T5" fmla="*/ 0 h 1678"/>
                <a:gd name="T6" fmla="*/ 516 w 1980"/>
                <a:gd name="T7" fmla="*/ 1678 h 1678"/>
              </a:gdLst>
              <a:ahLst/>
              <a:cxnLst>
                <a:cxn ang="0">
                  <a:pos x="T0" y="T1"/>
                </a:cxn>
                <a:cxn ang="0">
                  <a:pos x="T2" y="T3"/>
                </a:cxn>
                <a:cxn ang="0">
                  <a:pos x="T4" y="T5"/>
                </a:cxn>
                <a:cxn ang="0">
                  <a:pos x="T6" y="T7"/>
                </a:cxn>
              </a:cxnLst>
              <a:rect l="0" t="0" r="r" b="b"/>
              <a:pathLst>
                <a:path w="1980" h="1678">
                  <a:moveTo>
                    <a:pt x="516" y="1678"/>
                  </a:moveTo>
                  <a:lnTo>
                    <a:pt x="1980" y="936"/>
                  </a:lnTo>
                  <a:lnTo>
                    <a:pt x="0" y="0"/>
                  </a:lnTo>
                  <a:lnTo>
                    <a:pt x="516" y="1678"/>
                  </a:lnTo>
                  <a:close/>
                </a:path>
              </a:pathLst>
            </a:custGeom>
            <a:solidFill>
              <a:srgbClr val="1D52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38"/>
            <p:cNvSpPr>
              <a:spLocks/>
            </p:cNvSpPr>
            <p:nvPr/>
          </p:nvSpPr>
          <p:spPr bwMode="auto">
            <a:xfrm>
              <a:off x="6543676" y="2986088"/>
              <a:ext cx="449263" cy="420688"/>
            </a:xfrm>
            <a:custGeom>
              <a:avLst/>
              <a:gdLst>
                <a:gd name="T0" fmla="*/ 1980 w 1980"/>
                <a:gd name="T1" fmla="*/ 1861 h 1861"/>
                <a:gd name="T2" fmla="*/ 1797 w 1980"/>
                <a:gd name="T3" fmla="*/ 0 h 1861"/>
                <a:gd name="T4" fmla="*/ 0 w 1980"/>
                <a:gd name="T5" fmla="*/ 925 h 1861"/>
                <a:gd name="T6" fmla="*/ 1980 w 1980"/>
                <a:gd name="T7" fmla="*/ 1861 h 1861"/>
              </a:gdLst>
              <a:ahLst/>
              <a:cxnLst>
                <a:cxn ang="0">
                  <a:pos x="T0" y="T1"/>
                </a:cxn>
                <a:cxn ang="0">
                  <a:pos x="T2" y="T3"/>
                </a:cxn>
                <a:cxn ang="0">
                  <a:pos x="T4" y="T5"/>
                </a:cxn>
                <a:cxn ang="0">
                  <a:pos x="T6" y="T7"/>
                </a:cxn>
              </a:cxnLst>
              <a:rect l="0" t="0" r="r" b="b"/>
              <a:pathLst>
                <a:path w="1980" h="1861">
                  <a:moveTo>
                    <a:pt x="1980" y="1861"/>
                  </a:moveTo>
                  <a:lnTo>
                    <a:pt x="1797" y="0"/>
                  </a:lnTo>
                  <a:lnTo>
                    <a:pt x="0" y="925"/>
                  </a:lnTo>
                  <a:lnTo>
                    <a:pt x="1980" y="1861"/>
                  </a:lnTo>
                  <a:close/>
                </a:path>
              </a:pathLst>
            </a:custGeom>
            <a:solidFill>
              <a:srgbClr val="1D5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39"/>
            <p:cNvSpPr>
              <a:spLocks/>
            </p:cNvSpPr>
            <p:nvPr/>
          </p:nvSpPr>
          <p:spPr bwMode="auto">
            <a:xfrm>
              <a:off x="6543676" y="2827338"/>
              <a:ext cx="406400" cy="368300"/>
            </a:xfrm>
            <a:custGeom>
              <a:avLst/>
              <a:gdLst>
                <a:gd name="T0" fmla="*/ 1797 w 1797"/>
                <a:gd name="T1" fmla="*/ 699 h 1624"/>
                <a:gd name="T2" fmla="*/ 753 w 1797"/>
                <a:gd name="T3" fmla="*/ 0 h 1624"/>
                <a:gd name="T4" fmla="*/ 0 w 1797"/>
                <a:gd name="T5" fmla="*/ 1624 h 1624"/>
                <a:gd name="T6" fmla="*/ 1797 w 1797"/>
                <a:gd name="T7" fmla="*/ 699 h 1624"/>
              </a:gdLst>
              <a:ahLst/>
              <a:cxnLst>
                <a:cxn ang="0">
                  <a:pos x="T0" y="T1"/>
                </a:cxn>
                <a:cxn ang="0">
                  <a:pos x="T2" y="T3"/>
                </a:cxn>
                <a:cxn ang="0">
                  <a:pos x="T4" y="T5"/>
                </a:cxn>
                <a:cxn ang="0">
                  <a:pos x="T6" y="T7"/>
                </a:cxn>
              </a:cxnLst>
              <a:rect l="0" t="0" r="r" b="b"/>
              <a:pathLst>
                <a:path w="1797" h="1624">
                  <a:moveTo>
                    <a:pt x="1797" y="699"/>
                  </a:moveTo>
                  <a:lnTo>
                    <a:pt x="753" y="0"/>
                  </a:lnTo>
                  <a:lnTo>
                    <a:pt x="0" y="1624"/>
                  </a:lnTo>
                  <a:lnTo>
                    <a:pt x="1797" y="699"/>
                  </a:lnTo>
                  <a:close/>
                </a:path>
              </a:pathLst>
            </a:custGeom>
            <a:solidFill>
              <a:srgbClr val="225F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0"/>
            <p:cNvSpPr>
              <a:spLocks/>
            </p:cNvSpPr>
            <p:nvPr/>
          </p:nvSpPr>
          <p:spPr bwMode="auto">
            <a:xfrm>
              <a:off x="6713538" y="2617788"/>
              <a:ext cx="258763" cy="368300"/>
            </a:xfrm>
            <a:custGeom>
              <a:avLst/>
              <a:gdLst>
                <a:gd name="T0" fmla="*/ 1044 w 1141"/>
                <a:gd name="T1" fmla="*/ 1623 h 1623"/>
                <a:gd name="T2" fmla="*/ 1141 w 1141"/>
                <a:gd name="T3" fmla="*/ 0 h 1623"/>
                <a:gd name="T4" fmla="*/ 0 w 1141"/>
                <a:gd name="T5" fmla="*/ 924 h 1623"/>
                <a:gd name="T6" fmla="*/ 1044 w 1141"/>
                <a:gd name="T7" fmla="*/ 1623 h 1623"/>
              </a:gdLst>
              <a:ahLst/>
              <a:cxnLst>
                <a:cxn ang="0">
                  <a:pos x="T0" y="T1"/>
                </a:cxn>
                <a:cxn ang="0">
                  <a:pos x="T2" y="T3"/>
                </a:cxn>
                <a:cxn ang="0">
                  <a:pos x="T4" y="T5"/>
                </a:cxn>
                <a:cxn ang="0">
                  <a:pos x="T6" y="T7"/>
                </a:cxn>
              </a:cxnLst>
              <a:rect l="0" t="0" r="r" b="b"/>
              <a:pathLst>
                <a:path w="1141" h="1623">
                  <a:moveTo>
                    <a:pt x="1044" y="1623"/>
                  </a:moveTo>
                  <a:lnTo>
                    <a:pt x="1141" y="0"/>
                  </a:lnTo>
                  <a:lnTo>
                    <a:pt x="0" y="924"/>
                  </a:lnTo>
                  <a:lnTo>
                    <a:pt x="1044" y="1623"/>
                  </a:lnTo>
                  <a:close/>
                </a:path>
              </a:pathLst>
            </a:custGeom>
            <a:solidFill>
              <a:srgbClr val="2C6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1"/>
            <p:cNvSpPr>
              <a:spLocks/>
            </p:cNvSpPr>
            <p:nvPr/>
          </p:nvSpPr>
          <p:spPr bwMode="auto">
            <a:xfrm>
              <a:off x="6681788" y="2432050"/>
              <a:ext cx="290513" cy="395288"/>
            </a:xfrm>
            <a:custGeom>
              <a:avLst/>
              <a:gdLst>
                <a:gd name="T0" fmla="*/ 1281 w 1281"/>
                <a:gd name="T1" fmla="*/ 819 h 1743"/>
                <a:gd name="T2" fmla="*/ 0 w 1281"/>
                <a:gd name="T3" fmla="*/ 0 h 1743"/>
                <a:gd name="T4" fmla="*/ 140 w 1281"/>
                <a:gd name="T5" fmla="*/ 1743 h 1743"/>
                <a:gd name="T6" fmla="*/ 1281 w 1281"/>
                <a:gd name="T7" fmla="*/ 819 h 1743"/>
              </a:gdLst>
              <a:ahLst/>
              <a:cxnLst>
                <a:cxn ang="0">
                  <a:pos x="T0" y="T1"/>
                </a:cxn>
                <a:cxn ang="0">
                  <a:pos x="T2" y="T3"/>
                </a:cxn>
                <a:cxn ang="0">
                  <a:pos x="T4" y="T5"/>
                </a:cxn>
                <a:cxn ang="0">
                  <a:pos x="T6" y="T7"/>
                </a:cxn>
              </a:cxnLst>
              <a:rect l="0" t="0" r="r" b="b"/>
              <a:pathLst>
                <a:path w="1281" h="1743">
                  <a:moveTo>
                    <a:pt x="1281" y="819"/>
                  </a:moveTo>
                  <a:lnTo>
                    <a:pt x="0" y="0"/>
                  </a:lnTo>
                  <a:lnTo>
                    <a:pt x="140" y="1743"/>
                  </a:lnTo>
                  <a:lnTo>
                    <a:pt x="1281" y="819"/>
                  </a:lnTo>
                  <a:close/>
                </a:path>
              </a:pathLst>
            </a:custGeom>
            <a:solidFill>
              <a:srgbClr val="8BB0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2"/>
            <p:cNvSpPr>
              <a:spLocks/>
            </p:cNvSpPr>
            <p:nvPr/>
          </p:nvSpPr>
          <p:spPr bwMode="auto">
            <a:xfrm>
              <a:off x="6681788" y="2387600"/>
              <a:ext cx="758825" cy="230188"/>
            </a:xfrm>
            <a:custGeom>
              <a:avLst/>
              <a:gdLst>
                <a:gd name="T0" fmla="*/ 0 w 3346"/>
                <a:gd name="T1" fmla="*/ 193 h 1012"/>
                <a:gd name="T2" fmla="*/ 3346 w 3346"/>
                <a:gd name="T3" fmla="*/ 0 h 1012"/>
                <a:gd name="T4" fmla="*/ 1281 w 3346"/>
                <a:gd name="T5" fmla="*/ 1012 h 1012"/>
                <a:gd name="T6" fmla="*/ 0 w 3346"/>
                <a:gd name="T7" fmla="*/ 193 h 1012"/>
              </a:gdLst>
              <a:ahLst/>
              <a:cxnLst>
                <a:cxn ang="0">
                  <a:pos x="T0" y="T1"/>
                </a:cxn>
                <a:cxn ang="0">
                  <a:pos x="T2" y="T3"/>
                </a:cxn>
                <a:cxn ang="0">
                  <a:pos x="T4" y="T5"/>
                </a:cxn>
                <a:cxn ang="0">
                  <a:pos x="T6" y="T7"/>
                </a:cxn>
              </a:cxnLst>
              <a:rect l="0" t="0" r="r" b="b"/>
              <a:pathLst>
                <a:path w="3346" h="1012">
                  <a:moveTo>
                    <a:pt x="0" y="193"/>
                  </a:moveTo>
                  <a:lnTo>
                    <a:pt x="3346" y="0"/>
                  </a:lnTo>
                  <a:lnTo>
                    <a:pt x="1281" y="1012"/>
                  </a:lnTo>
                  <a:lnTo>
                    <a:pt x="0" y="193"/>
                  </a:lnTo>
                  <a:close/>
                </a:path>
              </a:pathLst>
            </a:custGeom>
            <a:solidFill>
              <a:srgbClr val="609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3"/>
            <p:cNvSpPr>
              <a:spLocks/>
            </p:cNvSpPr>
            <p:nvPr/>
          </p:nvSpPr>
          <p:spPr bwMode="auto">
            <a:xfrm>
              <a:off x="6972301" y="2387600"/>
              <a:ext cx="468313" cy="422275"/>
            </a:xfrm>
            <a:custGeom>
              <a:avLst/>
              <a:gdLst>
                <a:gd name="T0" fmla="*/ 0 w 2065"/>
                <a:gd name="T1" fmla="*/ 1012 h 1861"/>
                <a:gd name="T2" fmla="*/ 2065 w 2065"/>
                <a:gd name="T3" fmla="*/ 0 h 1861"/>
                <a:gd name="T4" fmla="*/ 1086 w 2065"/>
                <a:gd name="T5" fmla="*/ 1861 h 1861"/>
                <a:gd name="T6" fmla="*/ 0 w 2065"/>
                <a:gd name="T7" fmla="*/ 1012 h 1861"/>
              </a:gdLst>
              <a:ahLst/>
              <a:cxnLst>
                <a:cxn ang="0">
                  <a:pos x="T0" y="T1"/>
                </a:cxn>
                <a:cxn ang="0">
                  <a:pos x="T2" y="T3"/>
                </a:cxn>
                <a:cxn ang="0">
                  <a:pos x="T4" y="T5"/>
                </a:cxn>
                <a:cxn ang="0">
                  <a:pos x="T6" y="T7"/>
                </a:cxn>
              </a:cxnLst>
              <a:rect l="0" t="0" r="r" b="b"/>
              <a:pathLst>
                <a:path w="2065" h="1861">
                  <a:moveTo>
                    <a:pt x="0" y="1012"/>
                  </a:moveTo>
                  <a:lnTo>
                    <a:pt x="2065" y="0"/>
                  </a:lnTo>
                  <a:lnTo>
                    <a:pt x="1086" y="1861"/>
                  </a:lnTo>
                  <a:lnTo>
                    <a:pt x="0" y="1012"/>
                  </a:lnTo>
                  <a:close/>
                </a:path>
              </a:pathLst>
            </a:custGeom>
            <a:solidFill>
              <a:srgbClr val="4880C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4"/>
            <p:cNvSpPr>
              <a:spLocks/>
            </p:cNvSpPr>
            <p:nvPr/>
          </p:nvSpPr>
          <p:spPr bwMode="auto">
            <a:xfrm>
              <a:off x="6950076" y="2617788"/>
              <a:ext cx="268288" cy="368300"/>
            </a:xfrm>
            <a:custGeom>
              <a:avLst/>
              <a:gdLst>
                <a:gd name="T0" fmla="*/ 1183 w 1183"/>
                <a:gd name="T1" fmla="*/ 849 h 1623"/>
                <a:gd name="T2" fmla="*/ 0 w 1183"/>
                <a:gd name="T3" fmla="*/ 1623 h 1623"/>
                <a:gd name="T4" fmla="*/ 97 w 1183"/>
                <a:gd name="T5" fmla="*/ 0 h 1623"/>
                <a:gd name="T6" fmla="*/ 1183 w 1183"/>
                <a:gd name="T7" fmla="*/ 849 h 1623"/>
              </a:gdLst>
              <a:ahLst/>
              <a:cxnLst>
                <a:cxn ang="0">
                  <a:pos x="T0" y="T1"/>
                </a:cxn>
                <a:cxn ang="0">
                  <a:pos x="T2" y="T3"/>
                </a:cxn>
                <a:cxn ang="0">
                  <a:pos x="T4" y="T5"/>
                </a:cxn>
                <a:cxn ang="0">
                  <a:pos x="T6" y="T7"/>
                </a:cxn>
              </a:cxnLst>
              <a:rect l="0" t="0" r="r" b="b"/>
              <a:pathLst>
                <a:path w="1183" h="1623">
                  <a:moveTo>
                    <a:pt x="1183" y="849"/>
                  </a:moveTo>
                  <a:lnTo>
                    <a:pt x="0" y="1623"/>
                  </a:lnTo>
                  <a:lnTo>
                    <a:pt x="97" y="0"/>
                  </a:lnTo>
                  <a:lnTo>
                    <a:pt x="1183" y="849"/>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5"/>
            <p:cNvSpPr>
              <a:spLocks/>
            </p:cNvSpPr>
            <p:nvPr/>
          </p:nvSpPr>
          <p:spPr bwMode="auto">
            <a:xfrm>
              <a:off x="6169026" y="2209800"/>
              <a:ext cx="512763" cy="454025"/>
            </a:xfrm>
            <a:custGeom>
              <a:avLst/>
              <a:gdLst>
                <a:gd name="T0" fmla="*/ 663 w 2262"/>
                <a:gd name="T1" fmla="*/ 0 h 2001"/>
                <a:gd name="T2" fmla="*/ 2262 w 2262"/>
                <a:gd name="T3" fmla="*/ 978 h 2001"/>
                <a:gd name="T4" fmla="*/ 1069 w 2262"/>
                <a:gd name="T5" fmla="*/ 2001 h 2001"/>
                <a:gd name="T6" fmla="*/ 0 w 2262"/>
                <a:gd name="T7" fmla="*/ 0 h 2001"/>
                <a:gd name="T8" fmla="*/ 663 w 2262"/>
                <a:gd name="T9" fmla="*/ 0 h 2001"/>
              </a:gdLst>
              <a:ahLst/>
              <a:cxnLst>
                <a:cxn ang="0">
                  <a:pos x="T0" y="T1"/>
                </a:cxn>
                <a:cxn ang="0">
                  <a:pos x="T2" y="T3"/>
                </a:cxn>
                <a:cxn ang="0">
                  <a:pos x="T4" y="T5"/>
                </a:cxn>
                <a:cxn ang="0">
                  <a:pos x="T6" y="T7"/>
                </a:cxn>
                <a:cxn ang="0">
                  <a:pos x="T8" y="T9"/>
                </a:cxn>
              </a:cxnLst>
              <a:rect l="0" t="0" r="r" b="b"/>
              <a:pathLst>
                <a:path w="2262" h="2001">
                  <a:moveTo>
                    <a:pt x="663" y="0"/>
                  </a:moveTo>
                  <a:lnTo>
                    <a:pt x="2262" y="978"/>
                  </a:lnTo>
                  <a:lnTo>
                    <a:pt x="1069" y="2001"/>
                  </a:lnTo>
                  <a:lnTo>
                    <a:pt x="0" y="0"/>
                  </a:lnTo>
                  <a:lnTo>
                    <a:pt x="663" y="0"/>
                  </a:lnTo>
                  <a:close/>
                </a:path>
              </a:pathLst>
            </a:custGeom>
            <a:solidFill>
              <a:srgbClr val="8BB0E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6"/>
            <p:cNvSpPr>
              <a:spLocks/>
            </p:cNvSpPr>
            <p:nvPr/>
          </p:nvSpPr>
          <p:spPr bwMode="auto">
            <a:xfrm>
              <a:off x="6113463" y="2209800"/>
              <a:ext cx="298450" cy="454025"/>
            </a:xfrm>
            <a:custGeom>
              <a:avLst/>
              <a:gdLst>
                <a:gd name="T0" fmla="*/ 0 w 1315"/>
                <a:gd name="T1" fmla="*/ 0 h 2001"/>
                <a:gd name="T2" fmla="*/ 189 w 1315"/>
                <a:gd name="T3" fmla="*/ 1458 h 2001"/>
                <a:gd name="T4" fmla="*/ 1315 w 1315"/>
                <a:gd name="T5" fmla="*/ 2001 h 2001"/>
                <a:gd name="T6" fmla="*/ 246 w 1315"/>
                <a:gd name="T7" fmla="*/ 0 h 2001"/>
                <a:gd name="T8" fmla="*/ 0 w 1315"/>
                <a:gd name="T9" fmla="*/ 0 h 2001"/>
              </a:gdLst>
              <a:ahLst/>
              <a:cxnLst>
                <a:cxn ang="0">
                  <a:pos x="T0" y="T1"/>
                </a:cxn>
                <a:cxn ang="0">
                  <a:pos x="T2" y="T3"/>
                </a:cxn>
                <a:cxn ang="0">
                  <a:pos x="T4" y="T5"/>
                </a:cxn>
                <a:cxn ang="0">
                  <a:pos x="T6" y="T7"/>
                </a:cxn>
                <a:cxn ang="0">
                  <a:pos x="T8" y="T9"/>
                </a:cxn>
              </a:cxnLst>
              <a:rect l="0" t="0" r="r" b="b"/>
              <a:pathLst>
                <a:path w="1315" h="2001">
                  <a:moveTo>
                    <a:pt x="0" y="0"/>
                  </a:moveTo>
                  <a:lnTo>
                    <a:pt x="189" y="1458"/>
                  </a:lnTo>
                  <a:lnTo>
                    <a:pt x="1315" y="2001"/>
                  </a:lnTo>
                  <a:lnTo>
                    <a:pt x="246" y="0"/>
                  </a:lnTo>
                  <a:lnTo>
                    <a:pt x="0" y="0"/>
                  </a:lnTo>
                  <a:close/>
                </a:path>
              </a:pathLst>
            </a:custGeom>
            <a:solidFill>
              <a:srgbClr val="5186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7"/>
            <p:cNvSpPr>
              <a:spLocks/>
            </p:cNvSpPr>
            <p:nvPr/>
          </p:nvSpPr>
          <p:spPr bwMode="auto">
            <a:xfrm>
              <a:off x="6319838" y="2209800"/>
              <a:ext cx="1120775" cy="222250"/>
            </a:xfrm>
            <a:custGeom>
              <a:avLst/>
              <a:gdLst>
                <a:gd name="T0" fmla="*/ 4945 w 4945"/>
                <a:gd name="T1" fmla="*/ 785 h 978"/>
                <a:gd name="T2" fmla="*/ 1593 w 4945"/>
                <a:gd name="T3" fmla="*/ 0 h 978"/>
                <a:gd name="T4" fmla="*/ 0 w 4945"/>
                <a:gd name="T5" fmla="*/ 0 h 978"/>
                <a:gd name="T6" fmla="*/ 1599 w 4945"/>
                <a:gd name="T7" fmla="*/ 978 h 978"/>
                <a:gd name="T8" fmla="*/ 4945 w 4945"/>
                <a:gd name="T9" fmla="*/ 785 h 978"/>
              </a:gdLst>
              <a:ahLst/>
              <a:cxnLst>
                <a:cxn ang="0">
                  <a:pos x="T0" y="T1"/>
                </a:cxn>
                <a:cxn ang="0">
                  <a:pos x="T2" y="T3"/>
                </a:cxn>
                <a:cxn ang="0">
                  <a:pos x="T4" y="T5"/>
                </a:cxn>
                <a:cxn ang="0">
                  <a:pos x="T6" y="T7"/>
                </a:cxn>
                <a:cxn ang="0">
                  <a:pos x="T8" y="T9"/>
                </a:cxn>
              </a:cxnLst>
              <a:rect l="0" t="0" r="r" b="b"/>
              <a:pathLst>
                <a:path w="4945" h="978">
                  <a:moveTo>
                    <a:pt x="4945" y="785"/>
                  </a:moveTo>
                  <a:lnTo>
                    <a:pt x="1593" y="0"/>
                  </a:lnTo>
                  <a:lnTo>
                    <a:pt x="0" y="0"/>
                  </a:lnTo>
                  <a:lnTo>
                    <a:pt x="1599" y="978"/>
                  </a:lnTo>
                  <a:lnTo>
                    <a:pt x="4945" y="785"/>
                  </a:lnTo>
                  <a:close/>
                </a:path>
              </a:pathLst>
            </a:custGeom>
            <a:solidFill>
              <a:srgbClr val="7DA6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48"/>
            <p:cNvSpPr>
              <a:spLocks/>
            </p:cNvSpPr>
            <p:nvPr/>
          </p:nvSpPr>
          <p:spPr bwMode="auto">
            <a:xfrm>
              <a:off x="6680201" y="2209800"/>
              <a:ext cx="1150938" cy="177800"/>
            </a:xfrm>
            <a:custGeom>
              <a:avLst/>
              <a:gdLst>
                <a:gd name="T0" fmla="*/ 3352 w 5074"/>
                <a:gd name="T1" fmla="*/ 785 h 785"/>
                <a:gd name="T2" fmla="*/ 5074 w 5074"/>
                <a:gd name="T3" fmla="*/ 0 h 785"/>
                <a:gd name="T4" fmla="*/ 0 w 5074"/>
                <a:gd name="T5" fmla="*/ 0 h 785"/>
                <a:gd name="T6" fmla="*/ 3352 w 5074"/>
                <a:gd name="T7" fmla="*/ 785 h 785"/>
              </a:gdLst>
              <a:ahLst/>
              <a:cxnLst>
                <a:cxn ang="0">
                  <a:pos x="T0" y="T1"/>
                </a:cxn>
                <a:cxn ang="0">
                  <a:pos x="T2" y="T3"/>
                </a:cxn>
                <a:cxn ang="0">
                  <a:pos x="T4" y="T5"/>
                </a:cxn>
                <a:cxn ang="0">
                  <a:pos x="T6" y="T7"/>
                </a:cxn>
              </a:cxnLst>
              <a:rect l="0" t="0" r="r" b="b"/>
              <a:pathLst>
                <a:path w="5074" h="785">
                  <a:moveTo>
                    <a:pt x="3352" y="785"/>
                  </a:moveTo>
                  <a:lnTo>
                    <a:pt x="5074" y="0"/>
                  </a:lnTo>
                  <a:lnTo>
                    <a:pt x="0" y="0"/>
                  </a:lnTo>
                  <a:lnTo>
                    <a:pt x="3352" y="785"/>
                  </a:lnTo>
                  <a:close/>
                </a:path>
              </a:pathLst>
            </a:custGeom>
            <a:solidFill>
              <a:srgbClr val="709C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9"/>
            <p:cNvSpPr>
              <a:spLocks/>
            </p:cNvSpPr>
            <p:nvPr/>
          </p:nvSpPr>
          <p:spPr bwMode="auto">
            <a:xfrm>
              <a:off x="7440613" y="2209800"/>
              <a:ext cx="606425" cy="177800"/>
            </a:xfrm>
            <a:custGeom>
              <a:avLst/>
              <a:gdLst>
                <a:gd name="T0" fmla="*/ 2672 w 2672"/>
                <a:gd name="T1" fmla="*/ 135 h 785"/>
                <a:gd name="T2" fmla="*/ 2414 w 2672"/>
                <a:gd name="T3" fmla="*/ 642 h 785"/>
                <a:gd name="T4" fmla="*/ 0 w 2672"/>
                <a:gd name="T5" fmla="*/ 785 h 785"/>
                <a:gd name="T6" fmla="*/ 1722 w 2672"/>
                <a:gd name="T7" fmla="*/ 0 h 785"/>
                <a:gd name="T8" fmla="*/ 2672 w 2672"/>
                <a:gd name="T9" fmla="*/ 0 h 785"/>
                <a:gd name="T10" fmla="*/ 2672 w 2672"/>
                <a:gd name="T11" fmla="*/ 135 h 785"/>
              </a:gdLst>
              <a:ahLst/>
              <a:cxnLst>
                <a:cxn ang="0">
                  <a:pos x="T0" y="T1"/>
                </a:cxn>
                <a:cxn ang="0">
                  <a:pos x="T2" y="T3"/>
                </a:cxn>
                <a:cxn ang="0">
                  <a:pos x="T4" y="T5"/>
                </a:cxn>
                <a:cxn ang="0">
                  <a:pos x="T6" y="T7"/>
                </a:cxn>
                <a:cxn ang="0">
                  <a:pos x="T8" y="T9"/>
                </a:cxn>
                <a:cxn ang="0">
                  <a:pos x="T10" y="T11"/>
                </a:cxn>
              </a:cxnLst>
              <a:rect l="0" t="0" r="r" b="b"/>
              <a:pathLst>
                <a:path w="2672" h="785">
                  <a:moveTo>
                    <a:pt x="2672" y="135"/>
                  </a:moveTo>
                  <a:lnTo>
                    <a:pt x="2414" y="642"/>
                  </a:lnTo>
                  <a:lnTo>
                    <a:pt x="0" y="785"/>
                  </a:lnTo>
                  <a:lnTo>
                    <a:pt x="1722" y="0"/>
                  </a:lnTo>
                  <a:lnTo>
                    <a:pt x="2672" y="0"/>
                  </a:lnTo>
                  <a:lnTo>
                    <a:pt x="2672" y="135"/>
                  </a:lnTo>
                  <a:close/>
                </a:path>
              </a:pathLst>
            </a:custGeom>
            <a:solidFill>
              <a:srgbClr val="5C8E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0"/>
            <p:cNvSpPr>
              <a:spLocks/>
            </p:cNvSpPr>
            <p:nvPr/>
          </p:nvSpPr>
          <p:spPr bwMode="auto">
            <a:xfrm>
              <a:off x="7440613" y="2355850"/>
              <a:ext cx="547688" cy="228600"/>
            </a:xfrm>
            <a:custGeom>
              <a:avLst/>
              <a:gdLst>
                <a:gd name="T0" fmla="*/ 2414 w 2414"/>
                <a:gd name="T1" fmla="*/ 0 h 1012"/>
                <a:gd name="T2" fmla="*/ 1887 w 2414"/>
                <a:gd name="T3" fmla="*/ 1012 h 1012"/>
                <a:gd name="T4" fmla="*/ 0 w 2414"/>
                <a:gd name="T5" fmla="*/ 143 h 1012"/>
                <a:gd name="T6" fmla="*/ 2414 w 2414"/>
                <a:gd name="T7" fmla="*/ 0 h 1012"/>
              </a:gdLst>
              <a:ahLst/>
              <a:cxnLst>
                <a:cxn ang="0">
                  <a:pos x="T0" y="T1"/>
                </a:cxn>
                <a:cxn ang="0">
                  <a:pos x="T2" y="T3"/>
                </a:cxn>
                <a:cxn ang="0">
                  <a:pos x="T4" y="T5"/>
                </a:cxn>
                <a:cxn ang="0">
                  <a:pos x="T6" y="T7"/>
                </a:cxn>
              </a:cxnLst>
              <a:rect l="0" t="0" r="r" b="b"/>
              <a:pathLst>
                <a:path w="2414" h="1012">
                  <a:moveTo>
                    <a:pt x="2414" y="0"/>
                  </a:moveTo>
                  <a:lnTo>
                    <a:pt x="1887" y="1012"/>
                  </a:lnTo>
                  <a:lnTo>
                    <a:pt x="0" y="143"/>
                  </a:lnTo>
                  <a:lnTo>
                    <a:pt x="2414" y="0"/>
                  </a:lnTo>
                  <a:close/>
                </a:path>
              </a:pathLst>
            </a:custGeom>
            <a:solidFill>
              <a:srgbClr val="6C9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1"/>
            <p:cNvSpPr>
              <a:spLocks/>
            </p:cNvSpPr>
            <p:nvPr/>
          </p:nvSpPr>
          <p:spPr bwMode="auto">
            <a:xfrm>
              <a:off x="7218363" y="2387600"/>
              <a:ext cx="452438" cy="422275"/>
            </a:xfrm>
            <a:custGeom>
              <a:avLst/>
              <a:gdLst>
                <a:gd name="T0" fmla="*/ 0 w 1992"/>
                <a:gd name="T1" fmla="*/ 1861 h 1861"/>
                <a:gd name="T2" fmla="*/ 1992 w 1992"/>
                <a:gd name="T3" fmla="*/ 465 h 1861"/>
                <a:gd name="T4" fmla="*/ 979 w 1992"/>
                <a:gd name="T5" fmla="*/ 0 h 1861"/>
                <a:gd name="T6" fmla="*/ 0 w 1992"/>
                <a:gd name="T7" fmla="*/ 1861 h 1861"/>
              </a:gdLst>
              <a:ahLst/>
              <a:cxnLst>
                <a:cxn ang="0">
                  <a:pos x="T0" y="T1"/>
                </a:cxn>
                <a:cxn ang="0">
                  <a:pos x="T2" y="T3"/>
                </a:cxn>
                <a:cxn ang="0">
                  <a:pos x="T4" y="T5"/>
                </a:cxn>
                <a:cxn ang="0">
                  <a:pos x="T6" y="T7"/>
                </a:cxn>
              </a:cxnLst>
              <a:rect l="0" t="0" r="r" b="b"/>
              <a:pathLst>
                <a:path w="1992" h="1861">
                  <a:moveTo>
                    <a:pt x="0" y="1861"/>
                  </a:moveTo>
                  <a:lnTo>
                    <a:pt x="1992" y="465"/>
                  </a:lnTo>
                  <a:lnTo>
                    <a:pt x="979" y="0"/>
                  </a:lnTo>
                  <a:lnTo>
                    <a:pt x="0" y="1861"/>
                  </a:lnTo>
                  <a:close/>
                </a:path>
              </a:pathLst>
            </a:custGeom>
            <a:solidFill>
              <a:srgbClr val="4880C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2"/>
            <p:cNvSpPr>
              <a:spLocks/>
            </p:cNvSpPr>
            <p:nvPr/>
          </p:nvSpPr>
          <p:spPr bwMode="auto">
            <a:xfrm>
              <a:off x="7218363" y="2493963"/>
              <a:ext cx="452438" cy="554038"/>
            </a:xfrm>
            <a:custGeom>
              <a:avLst/>
              <a:gdLst>
                <a:gd name="T0" fmla="*/ 0 w 1992"/>
                <a:gd name="T1" fmla="*/ 1396 h 2447"/>
                <a:gd name="T2" fmla="*/ 1403 w 1992"/>
                <a:gd name="T3" fmla="*/ 2447 h 2447"/>
                <a:gd name="T4" fmla="*/ 1992 w 1992"/>
                <a:gd name="T5" fmla="*/ 0 h 2447"/>
                <a:gd name="T6" fmla="*/ 0 w 1992"/>
                <a:gd name="T7" fmla="*/ 1396 h 2447"/>
              </a:gdLst>
              <a:ahLst/>
              <a:cxnLst>
                <a:cxn ang="0">
                  <a:pos x="T0" y="T1"/>
                </a:cxn>
                <a:cxn ang="0">
                  <a:pos x="T2" y="T3"/>
                </a:cxn>
                <a:cxn ang="0">
                  <a:pos x="T4" y="T5"/>
                </a:cxn>
                <a:cxn ang="0">
                  <a:pos x="T6" y="T7"/>
                </a:cxn>
              </a:cxnLst>
              <a:rect l="0" t="0" r="r" b="b"/>
              <a:pathLst>
                <a:path w="1992" h="2447">
                  <a:moveTo>
                    <a:pt x="0" y="1396"/>
                  </a:moveTo>
                  <a:lnTo>
                    <a:pt x="1403" y="2447"/>
                  </a:lnTo>
                  <a:lnTo>
                    <a:pt x="1992" y="0"/>
                  </a:lnTo>
                  <a:lnTo>
                    <a:pt x="0" y="1396"/>
                  </a:lnTo>
                  <a:close/>
                </a:path>
              </a:pathLst>
            </a:custGeom>
            <a:solidFill>
              <a:srgbClr val="3572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53"/>
            <p:cNvSpPr>
              <a:spLocks/>
            </p:cNvSpPr>
            <p:nvPr/>
          </p:nvSpPr>
          <p:spPr bwMode="auto">
            <a:xfrm>
              <a:off x="7537451" y="2493963"/>
              <a:ext cx="331788" cy="554038"/>
            </a:xfrm>
            <a:custGeom>
              <a:avLst/>
              <a:gdLst>
                <a:gd name="T0" fmla="*/ 0 w 1463"/>
                <a:gd name="T1" fmla="*/ 2447 h 2447"/>
                <a:gd name="T2" fmla="*/ 1463 w 1463"/>
                <a:gd name="T3" fmla="*/ 404 h 2447"/>
                <a:gd name="T4" fmla="*/ 589 w 1463"/>
                <a:gd name="T5" fmla="*/ 0 h 2447"/>
                <a:gd name="T6" fmla="*/ 0 w 1463"/>
                <a:gd name="T7" fmla="*/ 2447 h 2447"/>
              </a:gdLst>
              <a:ahLst/>
              <a:cxnLst>
                <a:cxn ang="0">
                  <a:pos x="T0" y="T1"/>
                </a:cxn>
                <a:cxn ang="0">
                  <a:pos x="T2" y="T3"/>
                </a:cxn>
                <a:cxn ang="0">
                  <a:pos x="T4" y="T5"/>
                </a:cxn>
                <a:cxn ang="0">
                  <a:pos x="T6" y="T7"/>
                </a:cxn>
              </a:cxnLst>
              <a:rect l="0" t="0" r="r" b="b"/>
              <a:pathLst>
                <a:path w="1463" h="2447">
                  <a:moveTo>
                    <a:pt x="0" y="2447"/>
                  </a:moveTo>
                  <a:lnTo>
                    <a:pt x="1463" y="404"/>
                  </a:lnTo>
                  <a:lnTo>
                    <a:pt x="589" y="0"/>
                  </a:lnTo>
                  <a:lnTo>
                    <a:pt x="0" y="2447"/>
                  </a:lnTo>
                  <a:close/>
                </a:path>
              </a:pathLst>
            </a:custGeom>
            <a:solidFill>
              <a:srgbClr val="609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54"/>
            <p:cNvSpPr>
              <a:spLocks/>
            </p:cNvSpPr>
            <p:nvPr/>
          </p:nvSpPr>
          <p:spPr bwMode="auto">
            <a:xfrm>
              <a:off x="7180263" y="2809875"/>
              <a:ext cx="357188" cy="320675"/>
            </a:xfrm>
            <a:custGeom>
              <a:avLst/>
              <a:gdLst>
                <a:gd name="T0" fmla="*/ 1571 w 1571"/>
                <a:gd name="T1" fmla="*/ 1051 h 1416"/>
                <a:gd name="T2" fmla="*/ 0 w 1571"/>
                <a:gd name="T3" fmla="*/ 1416 h 1416"/>
                <a:gd name="T4" fmla="*/ 168 w 1571"/>
                <a:gd name="T5" fmla="*/ 0 h 1416"/>
                <a:gd name="T6" fmla="*/ 1571 w 1571"/>
                <a:gd name="T7" fmla="*/ 1051 h 1416"/>
              </a:gdLst>
              <a:ahLst/>
              <a:cxnLst>
                <a:cxn ang="0">
                  <a:pos x="T0" y="T1"/>
                </a:cxn>
                <a:cxn ang="0">
                  <a:pos x="T2" y="T3"/>
                </a:cxn>
                <a:cxn ang="0">
                  <a:pos x="T4" y="T5"/>
                </a:cxn>
                <a:cxn ang="0">
                  <a:pos x="T6" y="T7"/>
                </a:cxn>
              </a:cxnLst>
              <a:rect l="0" t="0" r="r" b="b"/>
              <a:pathLst>
                <a:path w="1571" h="1416">
                  <a:moveTo>
                    <a:pt x="1571" y="1051"/>
                  </a:moveTo>
                  <a:lnTo>
                    <a:pt x="0" y="1416"/>
                  </a:lnTo>
                  <a:lnTo>
                    <a:pt x="168" y="0"/>
                  </a:lnTo>
                  <a:lnTo>
                    <a:pt x="1571" y="1051"/>
                  </a:lnTo>
                  <a:close/>
                </a:path>
              </a:pathLst>
            </a:custGeom>
            <a:solidFill>
              <a:srgbClr val="4B8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55"/>
            <p:cNvSpPr>
              <a:spLocks/>
            </p:cNvSpPr>
            <p:nvPr/>
          </p:nvSpPr>
          <p:spPr bwMode="auto">
            <a:xfrm>
              <a:off x="6950076" y="2809875"/>
              <a:ext cx="268288" cy="320675"/>
            </a:xfrm>
            <a:custGeom>
              <a:avLst/>
              <a:gdLst>
                <a:gd name="T0" fmla="*/ 1015 w 1183"/>
                <a:gd name="T1" fmla="*/ 1416 h 1416"/>
                <a:gd name="T2" fmla="*/ 0 w 1183"/>
                <a:gd name="T3" fmla="*/ 774 h 1416"/>
                <a:gd name="T4" fmla="*/ 1183 w 1183"/>
                <a:gd name="T5" fmla="*/ 0 h 1416"/>
                <a:gd name="T6" fmla="*/ 1015 w 1183"/>
                <a:gd name="T7" fmla="*/ 1416 h 1416"/>
              </a:gdLst>
              <a:ahLst/>
              <a:cxnLst>
                <a:cxn ang="0">
                  <a:pos x="T0" y="T1"/>
                </a:cxn>
                <a:cxn ang="0">
                  <a:pos x="T2" y="T3"/>
                </a:cxn>
                <a:cxn ang="0">
                  <a:pos x="T4" y="T5"/>
                </a:cxn>
                <a:cxn ang="0">
                  <a:pos x="T6" y="T7"/>
                </a:cxn>
              </a:cxnLst>
              <a:rect l="0" t="0" r="r" b="b"/>
              <a:pathLst>
                <a:path w="1183" h="1416">
                  <a:moveTo>
                    <a:pt x="1015" y="1416"/>
                  </a:moveTo>
                  <a:lnTo>
                    <a:pt x="0" y="774"/>
                  </a:lnTo>
                  <a:lnTo>
                    <a:pt x="1183" y="0"/>
                  </a:lnTo>
                  <a:lnTo>
                    <a:pt x="1015" y="1416"/>
                  </a:lnTo>
                  <a:close/>
                </a:path>
              </a:pathLst>
            </a:custGeom>
            <a:solidFill>
              <a:srgbClr val="2C6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56"/>
            <p:cNvSpPr>
              <a:spLocks/>
            </p:cNvSpPr>
            <p:nvPr/>
          </p:nvSpPr>
          <p:spPr bwMode="auto">
            <a:xfrm>
              <a:off x="6950076" y="2986088"/>
              <a:ext cx="230188" cy="420688"/>
            </a:xfrm>
            <a:custGeom>
              <a:avLst/>
              <a:gdLst>
                <a:gd name="T0" fmla="*/ 1015 w 1015"/>
                <a:gd name="T1" fmla="*/ 642 h 1861"/>
                <a:gd name="T2" fmla="*/ 183 w 1015"/>
                <a:gd name="T3" fmla="*/ 1861 h 1861"/>
                <a:gd name="T4" fmla="*/ 0 w 1015"/>
                <a:gd name="T5" fmla="*/ 0 h 1861"/>
                <a:gd name="T6" fmla="*/ 1015 w 1015"/>
                <a:gd name="T7" fmla="*/ 642 h 1861"/>
              </a:gdLst>
              <a:ahLst/>
              <a:cxnLst>
                <a:cxn ang="0">
                  <a:pos x="T0" y="T1"/>
                </a:cxn>
                <a:cxn ang="0">
                  <a:pos x="T2" y="T3"/>
                </a:cxn>
                <a:cxn ang="0">
                  <a:pos x="T4" y="T5"/>
                </a:cxn>
                <a:cxn ang="0">
                  <a:pos x="T6" y="T7"/>
                </a:cxn>
              </a:cxnLst>
              <a:rect l="0" t="0" r="r" b="b"/>
              <a:pathLst>
                <a:path w="1015" h="1861">
                  <a:moveTo>
                    <a:pt x="1015" y="642"/>
                  </a:moveTo>
                  <a:lnTo>
                    <a:pt x="183" y="1861"/>
                  </a:lnTo>
                  <a:lnTo>
                    <a:pt x="0" y="0"/>
                  </a:lnTo>
                  <a:lnTo>
                    <a:pt x="1015" y="642"/>
                  </a:lnTo>
                  <a:close/>
                </a:path>
              </a:pathLst>
            </a:custGeom>
            <a:solidFill>
              <a:srgbClr val="163D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57"/>
            <p:cNvSpPr>
              <a:spLocks/>
            </p:cNvSpPr>
            <p:nvPr/>
          </p:nvSpPr>
          <p:spPr bwMode="auto">
            <a:xfrm>
              <a:off x="6992938" y="3130550"/>
              <a:ext cx="309563" cy="276225"/>
            </a:xfrm>
            <a:custGeom>
              <a:avLst/>
              <a:gdLst>
                <a:gd name="T0" fmla="*/ 0 w 1370"/>
                <a:gd name="T1" fmla="*/ 1219 h 1219"/>
                <a:gd name="T2" fmla="*/ 1370 w 1370"/>
                <a:gd name="T3" fmla="*/ 1044 h 1219"/>
                <a:gd name="T4" fmla="*/ 832 w 1370"/>
                <a:gd name="T5" fmla="*/ 0 h 1219"/>
                <a:gd name="T6" fmla="*/ 0 w 1370"/>
                <a:gd name="T7" fmla="*/ 1219 h 1219"/>
              </a:gdLst>
              <a:ahLst/>
              <a:cxnLst>
                <a:cxn ang="0">
                  <a:pos x="T0" y="T1"/>
                </a:cxn>
                <a:cxn ang="0">
                  <a:pos x="T2" y="T3"/>
                </a:cxn>
                <a:cxn ang="0">
                  <a:pos x="T4" y="T5"/>
                </a:cxn>
                <a:cxn ang="0">
                  <a:pos x="T6" y="T7"/>
                </a:cxn>
              </a:cxnLst>
              <a:rect l="0" t="0" r="r" b="b"/>
              <a:pathLst>
                <a:path w="1370" h="1219">
                  <a:moveTo>
                    <a:pt x="0" y="1219"/>
                  </a:moveTo>
                  <a:lnTo>
                    <a:pt x="1370" y="1044"/>
                  </a:lnTo>
                  <a:lnTo>
                    <a:pt x="832" y="0"/>
                  </a:lnTo>
                  <a:lnTo>
                    <a:pt x="0" y="1219"/>
                  </a:lnTo>
                  <a:close/>
                </a:path>
              </a:pathLst>
            </a:custGeom>
            <a:solidFill>
              <a:srgbClr val="1945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58"/>
            <p:cNvSpPr>
              <a:spLocks/>
            </p:cNvSpPr>
            <p:nvPr/>
          </p:nvSpPr>
          <p:spPr bwMode="auto">
            <a:xfrm>
              <a:off x="7180263" y="3048000"/>
              <a:ext cx="357188" cy="319088"/>
            </a:xfrm>
            <a:custGeom>
              <a:avLst/>
              <a:gdLst>
                <a:gd name="T0" fmla="*/ 538 w 1571"/>
                <a:gd name="T1" fmla="*/ 1409 h 1409"/>
                <a:gd name="T2" fmla="*/ 1571 w 1571"/>
                <a:gd name="T3" fmla="*/ 0 h 1409"/>
                <a:gd name="T4" fmla="*/ 0 w 1571"/>
                <a:gd name="T5" fmla="*/ 365 h 1409"/>
                <a:gd name="T6" fmla="*/ 538 w 1571"/>
                <a:gd name="T7" fmla="*/ 1409 h 1409"/>
              </a:gdLst>
              <a:ahLst/>
              <a:cxnLst>
                <a:cxn ang="0">
                  <a:pos x="T0" y="T1"/>
                </a:cxn>
                <a:cxn ang="0">
                  <a:pos x="T2" y="T3"/>
                </a:cxn>
                <a:cxn ang="0">
                  <a:pos x="T4" y="T5"/>
                </a:cxn>
                <a:cxn ang="0">
                  <a:pos x="T6" y="T7"/>
                </a:cxn>
              </a:cxnLst>
              <a:rect l="0" t="0" r="r" b="b"/>
              <a:pathLst>
                <a:path w="1571" h="1409">
                  <a:moveTo>
                    <a:pt x="538" y="1409"/>
                  </a:moveTo>
                  <a:lnTo>
                    <a:pt x="1571" y="0"/>
                  </a:lnTo>
                  <a:lnTo>
                    <a:pt x="0" y="365"/>
                  </a:lnTo>
                  <a:lnTo>
                    <a:pt x="538" y="1409"/>
                  </a:lnTo>
                  <a:close/>
                </a:path>
              </a:pathLst>
            </a:custGeom>
            <a:solidFill>
              <a:srgbClr val="1D50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59"/>
            <p:cNvSpPr>
              <a:spLocks/>
            </p:cNvSpPr>
            <p:nvPr/>
          </p:nvSpPr>
          <p:spPr bwMode="auto">
            <a:xfrm>
              <a:off x="7302501" y="3048000"/>
              <a:ext cx="557213" cy="319088"/>
            </a:xfrm>
            <a:custGeom>
              <a:avLst/>
              <a:gdLst>
                <a:gd name="T0" fmla="*/ 0 w 2458"/>
                <a:gd name="T1" fmla="*/ 1409 h 1409"/>
                <a:gd name="T2" fmla="*/ 2458 w 2458"/>
                <a:gd name="T3" fmla="*/ 854 h 1409"/>
                <a:gd name="T4" fmla="*/ 1033 w 2458"/>
                <a:gd name="T5" fmla="*/ 0 h 1409"/>
                <a:gd name="T6" fmla="*/ 0 w 2458"/>
                <a:gd name="T7" fmla="*/ 1409 h 1409"/>
              </a:gdLst>
              <a:ahLst/>
              <a:cxnLst>
                <a:cxn ang="0">
                  <a:pos x="T0" y="T1"/>
                </a:cxn>
                <a:cxn ang="0">
                  <a:pos x="T2" y="T3"/>
                </a:cxn>
                <a:cxn ang="0">
                  <a:pos x="T4" y="T5"/>
                </a:cxn>
                <a:cxn ang="0">
                  <a:pos x="T6" y="T7"/>
                </a:cxn>
              </a:cxnLst>
              <a:rect l="0" t="0" r="r" b="b"/>
              <a:pathLst>
                <a:path w="2458" h="1409">
                  <a:moveTo>
                    <a:pt x="0" y="1409"/>
                  </a:moveTo>
                  <a:lnTo>
                    <a:pt x="2458" y="854"/>
                  </a:lnTo>
                  <a:lnTo>
                    <a:pt x="1033" y="0"/>
                  </a:lnTo>
                  <a:lnTo>
                    <a:pt x="0" y="1409"/>
                  </a:lnTo>
                  <a:close/>
                </a:path>
              </a:pathLst>
            </a:custGeom>
            <a:solidFill>
              <a:srgbClr val="1845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60"/>
            <p:cNvSpPr>
              <a:spLocks/>
            </p:cNvSpPr>
            <p:nvPr/>
          </p:nvSpPr>
          <p:spPr bwMode="auto">
            <a:xfrm>
              <a:off x="7537451" y="2584450"/>
              <a:ext cx="331788" cy="657225"/>
            </a:xfrm>
            <a:custGeom>
              <a:avLst/>
              <a:gdLst>
                <a:gd name="T0" fmla="*/ 1425 w 1463"/>
                <a:gd name="T1" fmla="*/ 2897 h 2897"/>
                <a:gd name="T2" fmla="*/ 1463 w 1463"/>
                <a:gd name="T3" fmla="*/ 0 h 2897"/>
                <a:gd name="T4" fmla="*/ 0 w 1463"/>
                <a:gd name="T5" fmla="*/ 2043 h 2897"/>
                <a:gd name="T6" fmla="*/ 1425 w 1463"/>
                <a:gd name="T7" fmla="*/ 2897 h 2897"/>
              </a:gdLst>
              <a:ahLst/>
              <a:cxnLst>
                <a:cxn ang="0">
                  <a:pos x="T0" y="T1"/>
                </a:cxn>
                <a:cxn ang="0">
                  <a:pos x="T2" y="T3"/>
                </a:cxn>
                <a:cxn ang="0">
                  <a:pos x="T4" y="T5"/>
                </a:cxn>
                <a:cxn ang="0">
                  <a:pos x="T6" y="T7"/>
                </a:cxn>
              </a:cxnLst>
              <a:rect l="0" t="0" r="r" b="b"/>
              <a:pathLst>
                <a:path w="1463" h="2897">
                  <a:moveTo>
                    <a:pt x="1425" y="2897"/>
                  </a:moveTo>
                  <a:lnTo>
                    <a:pt x="1463" y="0"/>
                  </a:lnTo>
                  <a:lnTo>
                    <a:pt x="0" y="2043"/>
                  </a:lnTo>
                  <a:lnTo>
                    <a:pt x="1425" y="2897"/>
                  </a:lnTo>
                  <a:close/>
                </a:path>
              </a:pathLst>
            </a:custGeom>
            <a:solidFill>
              <a:srgbClr val="225F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1"/>
            <p:cNvSpPr>
              <a:spLocks/>
            </p:cNvSpPr>
            <p:nvPr/>
          </p:nvSpPr>
          <p:spPr bwMode="auto">
            <a:xfrm>
              <a:off x="7862888" y="2584450"/>
              <a:ext cx="184150" cy="444500"/>
            </a:xfrm>
            <a:custGeom>
              <a:avLst/>
              <a:gdLst>
                <a:gd name="T0" fmla="*/ 0 w 810"/>
                <a:gd name="T1" fmla="*/ 1957 h 1957"/>
                <a:gd name="T2" fmla="*/ 810 w 810"/>
                <a:gd name="T3" fmla="*/ 1174 h 1957"/>
                <a:gd name="T4" fmla="*/ 810 w 810"/>
                <a:gd name="T5" fmla="*/ 548 h 1957"/>
                <a:gd name="T6" fmla="*/ 25 w 810"/>
                <a:gd name="T7" fmla="*/ 0 h 1957"/>
                <a:gd name="T8" fmla="*/ 0 w 810"/>
                <a:gd name="T9" fmla="*/ 1957 h 1957"/>
              </a:gdLst>
              <a:ahLst/>
              <a:cxnLst>
                <a:cxn ang="0">
                  <a:pos x="T0" y="T1"/>
                </a:cxn>
                <a:cxn ang="0">
                  <a:pos x="T2" y="T3"/>
                </a:cxn>
                <a:cxn ang="0">
                  <a:pos x="T4" y="T5"/>
                </a:cxn>
                <a:cxn ang="0">
                  <a:pos x="T6" y="T7"/>
                </a:cxn>
                <a:cxn ang="0">
                  <a:pos x="T8" y="T9"/>
                </a:cxn>
              </a:cxnLst>
              <a:rect l="0" t="0" r="r" b="b"/>
              <a:pathLst>
                <a:path w="810" h="1957">
                  <a:moveTo>
                    <a:pt x="0" y="1957"/>
                  </a:moveTo>
                  <a:lnTo>
                    <a:pt x="810" y="1174"/>
                  </a:lnTo>
                  <a:lnTo>
                    <a:pt x="810" y="548"/>
                  </a:lnTo>
                  <a:lnTo>
                    <a:pt x="25" y="0"/>
                  </a:lnTo>
                  <a:lnTo>
                    <a:pt x="0" y="1957"/>
                  </a:lnTo>
                  <a:close/>
                </a:path>
              </a:pathLst>
            </a:custGeom>
            <a:solidFill>
              <a:srgbClr val="1845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2"/>
            <p:cNvSpPr>
              <a:spLocks/>
            </p:cNvSpPr>
            <p:nvPr/>
          </p:nvSpPr>
          <p:spPr bwMode="auto">
            <a:xfrm>
              <a:off x="7869238" y="2238375"/>
              <a:ext cx="177800" cy="471488"/>
            </a:xfrm>
            <a:custGeom>
              <a:avLst/>
              <a:gdLst>
                <a:gd name="T0" fmla="*/ 785 w 785"/>
                <a:gd name="T1" fmla="*/ 2075 h 2075"/>
                <a:gd name="T2" fmla="*/ 0 w 785"/>
                <a:gd name="T3" fmla="*/ 1527 h 2075"/>
                <a:gd name="T4" fmla="*/ 785 w 785"/>
                <a:gd name="T5" fmla="*/ 0 h 2075"/>
                <a:gd name="T6" fmla="*/ 785 w 785"/>
                <a:gd name="T7" fmla="*/ 2075 h 2075"/>
              </a:gdLst>
              <a:ahLst/>
              <a:cxnLst>
                <a:cxn ang="0">
                  <a:pos x="T0" y="T1"/>
                </a:cxn>
                <a:cxn ang="0">
                  <a:pos x="T2" y="T3"/>
                </a:cxn>
                <a:cxn ang="0">
                  <a:pos x="T4" y="T5"/>
                </a:cxn>
                <a:cxn ang="0">
                  <a:pos x="T6" y="T7"/>
                </a:cxn>
              </a:cxnLst>
              <a:rect l="0" t="0" r="r" b="b"/>
              <a:pathLst>
                <a:path w="785" h="2075">
                  <a:moveTo>
                    <a:pt x="785" y="2075"/>
                  </a:moveTo>
                  <a:lnTo>
                    <a:pt x="0" y="1527"/>
                  </a:lnTo>
                  <a:lnTo>
                    <a:pt x="785" y="0"/>
                  </a:lnTo>
                  <a:lnTo>
                    <a:pt x="785" y="2075"/>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3"/>
            <p:cNvSpPr>
              <a:spLocks/>
            </p:cNvSpPr>
            <p:nvPr/>
          </p:nvSpPr>
          <p:spPr bwMode="auto">
            <a:xfrm>
              <a:off x="7862888" y="2851150"/>
              <a:ext cx="184150" cy="450850"/>
            </a:xfrm>
            <a:custGeom>
              <a:avLst/>
              <a:gdLst>
                <a:gd name="T0" fmla="*/ 0 w 810"/>
                <a:gd name="T1" fmla="*/ 783 h 1989"/>
                <a:gd name="T2" fmla="*/ 810 w 810"/>
                <a:gd name="T3" fmla="*/ 1989 h 1989"/>
                <a:gd name="T4" fmla="*/ 810 w 810"/>
                <a:gd name="T5" fmla="*/ 0 h 1989"/>
                <a:gd name="T6" fmla="*/ 0 w 810"/>
                <a:gd name="T7" fmla="*/ 783 h 1989"/>
              </a:gdLst>
              <a:ahLst/>
              <a:cxnLst>
                <a:cxn ang="0">
                  <a:pos x="T0" y="T1"/>
                </a:cxn>
                <a:cxn ang="0">
                  <a:pos x="T2" y="T3"/>
                </a:cxn>
                <a:cxn ang="0">
                  <a:pos x="T4" y="T5"/>
                </a:cxn>
                <a:cxn ang="0">
                  <a:pos x="T6" y="T7"/>
                </a:cxn>
              </a:cxnLst>
              <a:rect l="0" t="0" r="r" b="b"/>
              <a:pathLst>
                <a:path w="810" h="1989">
                  <a:moveTo>
                    <a:pt x="0" y="783"/>
                  </a:moveTo>
                  <a:lnTo>
                    <a:pt x="810" y="1989"/>
                  </a:lnTo>
                  <a:lnTo>
                    <a:pt x="810" y="0"/>
                  </a:lnTo>
                  <a:lnTo>
                    <a:pt x="0" y="783"/>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4"/>
            <p:cNvSpPr>
              <a:spLocks/>
            </p:cNvSpPr>
            <p:nvPr/>
          </p:nvSpPr>
          <p:spPr bwMode="auto">
            <a:xfrm>
              <a:off x="7859713" y="3028950"/>
              <a:ext cx="187325" cy="341313"/>
            </a:xfrm>
            <a:custGeom>
              <a:avLst/>
              <a:gdLst>
                <a:gd name="T0" fmla="*/ 0 w 823"/>
                <a:gd name="T1" fmla="*/ 940 h 1507"/>
                <a:gd name="T2" fmla="*/ 823 w 823"/>
                <a:gd name="T3" fmla="*/ 1507 h 1507"/>
                <a:gd name="T4" fmla="*/ 823 w 823"/>
                <a:gd name="T5" fmla="*/ 1206 h 1507"/>
                <a:gd name="T6" fmla="*/ 13 w 823"/>
                <a:gd name="T7" fmla="*/ 0 h 1507"/>
                <a:gd name="T8" fmla="*/ 0 w 823"/>
                <a:gd name="T9" fmla="*/ 940 h 1507"/>
              </a:gdLst>
              <a:ahLst/>
              <a:cxnLst>
                <a:cxn ang="0">
                  <a:pos x="T0" y="T1"/>
                </a:cxn>
                <a:cxn ang="0">
                  <a:pos x="T2" y="T3"/>
                </a:cxn>
                <a:cxn ang="0">
                  <a:pos x="T4" y="T5"/>
                </a:cxn>
                <a:cxn ang="0">
                  <a:pos x="T6" y="T7"/>
                </a:cxn>
                <a:cxn ang="0">
                  <a:pos x="T8" y="T9"/>
                </a:cxn>
              </a:cxnLst>
              <a:rect l="0" t="0" r="r" b="b"/>
              <a:pathLst>
                <a:path w="823" h="1507">
                  <a:moveTo>
                    <a:pt x="0" y="940"/>
                  </a:moveTo>
                  <a:lnTo>
                    <a:pt x="823" y="1507"/>
                  </a:lnTo>
                  <a:lnTo>
                    <a:pt x="823" y="1206"/>
                  </a:lnTo>
                  <a:lnTo>
                    <a:pt x="13" y="0"/>
                  </a:lnTo>
                  <a:lnTo>
                    <a:pt x="0" y="940"/>
                  </a:lnTo>
                  <a:close/>
                </a:path>
              </a:pathLst>
            </a:custGeom>
            <a:solidFill>
              <a:srgbClr val="17407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5"/>
            <p:cNvSpPr>
              <a:spLocks/>
            </p:cNvSpPr>
            <p:nvPr/>
          </p:nvSpPr>
          <p:spPr bwMode="auto">
            <a:xfrm>
              <a:off x="7859713" y="3241675"/>
              <a:ext cx="187325" cy="368300"/>
            </a:xfrm>
            <a:custGeom>
              <a:avLst/>
              <a:gdLst>
                <a:gd name="T0" fmla="*/ 5 w 828"/>
                <a:gd name="T1" fmla="*/ 0 h 1625"/>
                <a:gd name="T2" fmla="*/ 0 w 828"/>
                <a:gd name="T3" fmla="*/ 1625 h 1625"/>
                <a:gd name="T4" fmla="*/ 828 w 828"/>
                <a:gd name="T5" fmla="*/ 1074 h 1625"/>
                <a:gd name="T6" fmla="*/ 828 w 828"/>
                <a:gd name="T7" fmla="*/ 567 h 1625"/>
                <a:gd name="T8" fmla="*/ 5 w 828"/>
                <a:gd name="T9" fmla="*/ 0 h 1625"/>
              </a:gdLst>
              <a:ahLst/>
              <a:cxnLst>
                <a:cxn ang="0">
                  <a:pos x="T0" y="T1"/>
                </a:cxn>
                <a:cxn ang="0">
                  <a:pos x="T2" y="T3"/>
                </a:cxn>
                <a:cxn ang="0">
                  <a:pos x="T4" y="T5"/>
                </a:cxn>
                <a:cxn ang="0">
                  <a:pos x="T6" y="T7"/>
                </a:cxn>
                <a:cxn ang="0">
                  <a:pos x="T8" y="T9"/>
                </a:cxn>
              </a:cxnLst>
              <a:rect l="0" t="0" r="r" b="b"/>
              <a:pathLst>
                <a:path w="828" h="1625">
                  <a:moveTo>
                    <a:pt x="5" y="0"/>
                  </a:moveTo>
                  <a:lnTo>
                    <a:pt x="0" y="1625"/>
                  </a:lnTo>
                  <a:lnTo>
                    <a:pt x="828" y="1074"/>
                  </a:lnTo>
                  <a:lnTo>
                    <a:pt x="828" y="567"/>
                  </a:lnTo>
                  <a:lnTo>
                    <a:pt x="5" y="0"/>
                  </a:lnTo>
                  <a:close/>
                </a:path>
              </a:pathLst>
            </a:custGeom>
            <a:solidFill>
              <a:srgbClr val="1845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6"/>
            <p:cNvSpPr>
              <a:spLocks/>
            </p:cNvSpPr>
            <p:nvPr/>
          </p:nvSpPr>
          <p:spPr bwMode="auto">
            <a:xfrm>
              <a:off x="7859713" y="3486150"/>
              <a:ext cx="187325" cy="482600"/>
            </a:xfrm>
            <a:custGeom>
              <a:avLst/>
              <a:gdLst>
                <a:gd name="T0" fmla="*/ 0 w 828"/>
                <a:gd name="T1" fmla="*/ 551 h 2134"/>
                <a:gd name="T2" fmla="*/ 828 w 828"/>
                <a:gd name="T3" fmla="*/ 2134 h 2134"/>
                <a:gd name="T4" fmla="*/ 828 w 828"/>
                <a:gd name="T5" fmla="*/ 0 h 2134"/>
                <a:gd name="T6" fmla="*/ 0 w 828"/>
                <a:gd name="T7" fmla="*/ 551 h 2134"/>
              </a:gdLst>
              <a:ahLst/>
              <a:cxnLst>
                <a:cxn ang="0">
                  <a:pos x="T0" y="T1"/>
                </a:cxn>
                <a:cxn ang="0">
                  <a:pos x="T2" y="T3"/>
                </a:cxn>
                <a:cxn ang="0">
                  <a:pos x="T4" y="T5"/>
                </a:cxn>
                <a:cxn ang="0">
                  <a:pos x="T6" y="T7"/>
                </a:cxn>
              </a:cxnLst>
              <a:rect l="0" t="0" r="r" b="b"/>
              <a:pathLst>
                <a:path w="828" h="2134">
                  <a:moveTo>
                    <a:pt x="0" y="551"/>
                  </a:moveTo>
                  <a:lnTo>
                    <a:pt x="828" y="2134"/>
                  </a:lnTo>
                  <a:lnTo>
                    <a:pt x="828" y="0"/>
                  </a:lnTo>
                  <a:lnTo>
                    <a:pt x="0" y="551"/>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67"/>
            <p:cNvSpPr>
              <a:spLocks/>
            </p:cNvSpPr>
            <p:nvPr/>
          </p:nvSpPr>
          <p:spPr bwMode="auto">
            <a:xfrm>
              <a:off x="7302501" y="3241675"/>
              <a:ext cx="557213" cy="368300"/>
            </a:xfrm>
            <a:custGeom>
              <a:avLst/>
              <a:gdLst>
                <a:gd name="T0" fmla="*/ 0 w 2458"/>
                <a:gd name="T1" fmla="*/ 555 h 1625"/>
                <a:gd name="T2" fmla="*/ 2453 w 2458"/>
                <a:gd name="T3" fmla="*/ 1625 h 1625"/>
                <a:gd name="T4" fmla="*/ 2458 w 2458"/>
                <a:gd name="T5" fmla="*/ 0 h 1625"/>
                <a:gd name="T6" fmla="*/ 0 w 2458"/>
                <a:gd name="T7" fmla="*/ 555 h 1625"/>
              </a:gdLst>
              <a:ahLst/>
              <a:cxnLst>
                <a:cxn ang="0">
                  <a:pos x="T0" y="T1"/>
                </a:cxn>
                <a:cxn ang="0">
                  <a:pos x="T2" y="T3"/>
                </a:cxn>
                <a:cxn ang="0">
                  <a:pos x="T4" y="T5"/>
                </a:cxn>
                <a:cxn ang="0">
                  <a:pos x="T6" y="T7"/>
                </a:cxn>
              </a:cxnLst>
              <a:rect l="0" t="0" r="r" b="b"/>
              <a:pathLst>
                <a:path w="2458" h="1625">
                  <a:moveTo>
                    <a:pt x="0" y="555"/>
                  </a:moveTo>
                  <a:lnTo>
                    <a:pt x="2453" y="1625"/>
                  </a:lnTo>
                  <a:lnTo>
                    <a:pt x="2458" y="0"/>
                  </a:lnTo>
                  <a:lnTo>
                    <a:pt x="0" y="555"/>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68"/>
            <p:cNvSpPr>
              <a:spLocks/>
            </p:cNvSpPr>
            <p:nvPr/>
          </p:nvSpPr>
          <p:spPr bwMode="auto">
            <a:xfrm>
              <a:off x="7302501" y="3367088"/>
              <a:ext cx="557213" cy="584200"/>
            </a:xfrm>
            <a:custGeom>
              <a:avLst/>
              <a:gdLst>
                <a:gd name="T0" fmla="*/ 0 w 2453"/>
                <a:gd name="T1" fmla="*/ 0 h 2575"/>
                <a:gd name="T2" fmla="*/ 421 w 2453"/>
                <a:gd name="T3" fmla="*/ 2575 h 2575"/>
                <a:gd name="T4" fmla="*/ 2453 w 2453"/>
                <a:gd name="T5" fmla="*/ 1070 h 2575"/>
                <a:gd name="T6" fmla="*/ 0 w 2453"/>
                <a:gd name="T7" fmla="*/ 0 h 2575"/>
              </a:gdLst>
              <a:ahLst/>
              <a:cxnLst>
                <a:cxn ang="0">
                  <a:pos x="T0" y="T1"/>
                </a:cxn>
                <a:cxn ang="0">
                  <a:pos x="T2" y="T3"/>
                </a:cxn>
                <a:cxn ang="0">
                  <a:pos x="T4" y="T5"/>
                </a:cxn>
                <a:cxn ang="0">
                  <a:pos x="T6" y="T7"/>
                </a:cxn>
              </a:cxnLst>
              <a:rect l="0" t="0" r="r" b="b"/>
              <a:pathLst>
                <a:path w="2453" h="2575">
                  <a:moveTo>
                    <a:pt x="0" y="0"/>
                  </a:moveTo>
                  <a:lnTo>
                    <a:pt x="421" y="2575"/>
                  </a:lnTo>
                  <a:lnTo>
                    <a:pt x="2453" y="1070"/>
                  </a:lnTo>
                  <a:lnTo>
                    <a:pt x="0" y="0"/>
                  </a:lnTo>
                  <a:close/>
                </a:path>
              </a:pathLst>
            </a:custGeom>
            <a:solidFill>
              <a:srgbClr val="163D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69"/>
            <p:cNvSpPr>
              <a:spLocks/>
            </p:cNvSpPr>
            <p:nvPr/>
          </p:nvSpPr>
          <p:spPr bwMode="auto">
            <a:xfrm>
              <a:off x="7397751" y="3609975"/>
              <a:ext cx="461963" cy="576263"/>
            </a:xfrm>
            <a:custGeom>
              <a:avLst/>
              <a:gdLst>
                <a:gd name="T0" fmla="*/ 0 w 2032"/>
                <a:gd name="T1" fmla="*/ 1505 h 2538"/>
                <a:gd name="T2" fmla="*/ 989 w 2032"/>
                <a:gd name="T3" fmla="*/ 2538 h 2538"/>
                <a:gd name="T4" fmla="*/ 2032 w 2032"/>
                <a:gd name="T5" fmla="*/ 0 h 2538"/>
                <a:gd name="T6" fmla="*/ 0 w 2032"/>
                <a:gd name="T7" fmla="*/ 1505 h 2538"/>
              </a:gdLst>
              <a:ahLst/>
              <a:cxnLst>
                <a:cxn ang="0">
                  <a:pos x="T0" y="T1"/>
                </a:cxn>
                <a:cxn ang="0">
                  <a:pos x="T2" y="T3"/>
                </a:cxn>
                <a:cxn ang="0">
                  <a:pos x="T4" y="T5"/>
                </a:cxn>
                <a:cxn ang="0">
                  <a:pos x="T6" y="T7"/>
                </a:cxn>
              </a:cxnLst>
              <a:rect l="0" t="0" r="r" b="b"/>
              <a:pathLst>
                <a:path w="2032" h="2538">
                  <a:moveTo>
                    <a:pt x="0" y="1505"/>
                  </a:moveTo>
                  <a:lnTo>
                    <a:pt x="989" y="2538"/>
                  </a:lnTo>
                  <a:lnTo>
                    <a:pt x="2032" y="0"/>
                  </a:lnTo>
                  <a:lnTo>
                    <a:pt x="0" y="1505"/>
                  </a:lnTo>
                  <a:close/>
                </a:path>
              </a:pathLst>
            </a:custGeom>
            <a:solidFill>
              <a:srgbClr val="12336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70"/>
            <p:cNvSpPr>
              <a:spLocks/>
            </p:cNvSpPr>
            <p:nvPr/>
          </p:nvSpPr>
          <p:spPr bwMode="auto">
            <a:xfrm>
              <a:off x="7623176" y="3609975"/>
              <a:ext cx="423863" cy="576263"/>
            </a:xfrm>
            <a:custGeom>
              <a:avLst/>
              <a:gdLst>
                <a:gd name="T0" fmla="*/ 0 w 1871"/>
                <a:gd name="T1" fmla="*/ 2538 h 2538"/>
                <a:gd name="T2" fmla="*/ 1871 w 1871"/>
                <a:gd name="T3" fmla="*/ 1728 h 2538"/>
                <a:gd name="T4" fmla="*/ 1871 w 1871"/>
                <a:gd name="T5" fmla="*/ 1583 h 2538"/>
                <a:gd name="T6" fmla="*/ 1043 w 1871"/>
                <a:gd name="T7" fmla="*/ 0 h 2538"/>
                <a:gd name="T8" fmla="*/ 0 w 1871"/>
                <a:gd name="T9" fmla="*/ 2538 h 2538"/>
              </a:gdLst>
              <a:ahLst/>
              <a:cxnLst>
                <a:cxn ang="0">
                  <a:pos x="T0" y="T1"/>
                </a:cxn>
                <a:cxn ang="0">
                  <a:pos x="T2" y="T3"/>
                </a:cxn>
                <a:cxn ang="0">
                  <a:pos x="T4" y="T5"/>
                </a:cxn>
                <a:cxn ang="0">
                  <a:pos x="T6" y="T7"/>
                </a:cxn>
                <a:cxn ang="0">
                  <a:pos x="T8" y="T9"/>
                </a:cxn>
              </a:cxnLst>
              <a:rect l="0" t="0" r="r" b="b"/>
              <a:pathLst>
                <a:path w="1871" h="2538">
                  <a:moveTo>
                    <a:pt x="0" y="2538"/>
                  </a:moveTo>
                  <a:lnTo>
                    <a:pt x="1871" y="1728"/>
                  </a:lnTo>
                  <a:lnTo>
                    <a:pt x="1871" y="1583"/>
                  </a:lnTo>
                  <a:lnTo>
                    <a:pt x="1043" y="0"/>
                  </a:lnTo>
                  <a:lnTo>
                    <a:pt x="0" y="2538"/>
                  </a:lnTo>
                  <a:close/>
                </a:path>
              </a:pathLst>
            </a:custGeom>
            <a:solidFill>
              <a:srgbClr val="0F2C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1"/>
            <p:cNvSpPr>
              <a:spLocks/>
            </p:cNvSpPr>
            <p:nvPr/>
          </p:nvSpPr>
          <p:spPr bwMode="auto">
            <a:xfrm>
              <a:off x="7623176" y="4002088"/>
              <a:ext cx="423863" cy="403225"/>
            </a:xfrm>
            <a:custGeom>
              <a:avLst/>
              <a:gdLst>
                <a:gd name="T0" fmla="*/ 0 w 1871"/>
                <a:gd name="T1" fmla="*/ 810 h 1778"/>
                <a:gd name="T2" fmla="*/ 817 w 1871"/>
                <a:gd name="T3" fmla="*/ 1778 h 1778"/>
                <a:gd name="T4" fmla="*/ 1871 w 1871"/>
                <a:gd name="T5" fmla="*/ 73 h 1778"/>
                <a:gd name="T6" fmla="*/ 1871 w 1871"/>
                <a:gd name="T7" fmla="*/ 0 h 1778"/>
                <a:gd name="T8" fmla="*/ 0 w 1871"/>
                <a:gd name="T9" fmla="*/ 810 h 1778"/>
              </a:gdLst>
              <a:ahLst/>
              <a:cxnLst>
                <a:cxn ang="0">
                  <a:pos x="T0" y="T1"/>
                </a:cxn>
                <a:cxn ang="0">
                  <a:pos x="T2" y="T3"/>
                </a:cxn>
                <a:cxn ang="0">
                  <a:pos x="T4" y="T5"/>
                </a:cxn>
                <a:cxn ang="0">
                  <a:pos x="T6" y="T7"/>
                </a:cxn>
                <a:cxn ang="0">
                  <a:pos x="T8" y="T9"/>
                </a:cxn>
              </a:cxnLst>
              <a:rect l="0" t="0" r="r" b="b"/>
              <a:pathLst>
                <a:path w="1871" h="1778">
                  <a:moveTo>
                    <a:pt x="0" y="810"/>
                  </a:moveTo>
                  <a:lnTo>
                    <a:pt x="817" y="1778"/>
                  </a:lnTo>
                  <a:lnTo>
                    <a:pt x="1871" y="73"/>
                  </a:lnTo>
                  <a:lnTo>
                    <a:pt x="1871" y="0"/>
                  </a:lnTo>
                  <a:lnTo>
                    <a:pt x="0" y="810"/>
                  </a:lnTo>
                  <a:close/>
                </a:path>
              </a:pathLst>
            </a:custGeom>
            <a:solidFill>
              <a:srgbClr val="0D27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2"/>
            <p:cNvSpPr>
              <a:spLocks/>
            </p:cNvSpPr>
            <p:nvPr/>
          </p:nvSpPr>
          <p:spPr bwMode="auto">
            <a:xfrm>
              <a:off x="7807326" y="4019550"/>
              <a:ext cx="239713" cy="385763"/>
            </a:xfrm>
            <a:custGeom>
              <a:avLst/>
              <a:gdLst>
                <a:gd name="T0" fmla="*/ 0 w 1054"/>
                <a:gd name="T1" fmla="*/ 1705 h 1705"/>
                <a:gd name="T2" fmla="*/ 1054 w 1054"/>
                <a:gd name="T3" fmla="*/ 817 h 1705"/>
                <a:gd name="T4" fmla="*/ 1054 w 1054"/>
                <a:gd name="T5" fmla="*/ 0 h 1705"/>
                <a:gd name="T6" fmla="*/ 0 w 1054"/>
                <a:gd name="T7" fmla="*/ 1705 h 1705"/>
              </a:gdLst>
              <a:ahLst/>
              <a:cxnLst>
                <a:cxn ang="0">
                  <a:pos x="T0" y="T1"/>
                </a:cxn>
                <a:cxn ang="0">
                  <a:pos x="T2" y="T3"/>
                </a:cxn>
                <a:cxn ang="0">
                  <a:pos x="T4" y="T5"/>
                </a:cxn>
                <a:cxn ang="0">
                  <a:pos x="T6" y="T7"/>
                </a:cxn>
              </a:cxnLst>
              <a:rect l="0" t="0" r="r" b="b"/>
              <a:pathLst>
                <a:path w="1054" h="1705">
                  <a:moveTo>
                    <a:pt x="0" y="1705"/>
                  </a:moveTo>
                  <a:lnTo>
                    <a:pt x="1054" y="817"/>
                  </a:lnTo>
                  <a:lnTo>
                    <a:pt x="1054" y="0"/>
                  </a:lnTo>
                  <a:lnTo>
                    <a:pt x="0" y="1705"/>
                  </a:lnTo>
                  <a:close/>
                </a:path>
              </a:pathLst>
            </a:custGeom>
            <a:solidFill>
              <a:srgbClr val="0A1D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3"/>
            <p:cNvSpPr>
              <a:spLocks/>
            </p:cNvSpPr>
            <p:nvPr/>
          </p:nvSpPr>
          <p:spPr bwMode="auto">
            <a:xfrm>
              <a:off x="7807326" y="4203700"/>
              <a:ext cx="239713" cy="444500"/>
            </a:xfrm>
            <a:custGeom>
              <a:avLst/>
              <a:gdLst>
                <a:gd name="T0" fmla="*/ 0 w 1054"/>
                <a:gd name="T1" fmla="*/ 888 h 1958"/>
                <a:gd name="T2" fmla="*/ 914 w 1054"/>
                <a:gd name="T3" fmla="*/ 1958 h 1958"/>
                <a:gd name="T4" fmla="*/ 1054 w 1054"/>
                <a:gd name="T5" fmla="*/ 1958 h 1958"/>
                <a:gd name="T6" fmla="*/ 1054 w 1054"/>
                <a:gd name="T7" fmla="*/ 0 h 1958"/>
                <a:gd name="T8" fmla="*/ 0 w 1054"/>
                <a:gd name="T9" fmla="*/ 888 h 1958"/>
              </a:gdLst>
              <a:ahLst/>
              <a:cxnLst>
                <a:cxn ang="0">
                  <a:pos x="T0" y="T1"/>
                </a:cxn>
                <a:cxn ang="0">
                  <a:pos x="T2" y="T3"/>
                </a:cxn>
                <a:cxn ang="0">
                  <a:pos x="T4" y="T5"/>
                </a:cxn>
                <a:cxn ang="0">
                  <a:pos x="T6" y="T7"/>
                </a:cxn>
                <a:cxn ang="0">
                  <a:pos x="T8" y="T9"/>
                </a:cxn>
              </a:cxnLst>
              <a:rect l="0" t="0" r="r" b="b"/>
              <a:pathLst>
                <a:path w="1054" h="1958">
                  <a:moveTo>
                    <a:pt x="0" y="888"/>
                  </a:moveTo>
                  <a:lnTo>
                    <a:pt x="914" y="1958"/>
                  </a:lnTo>
                  <a:lnTo>
                    <a:pt x="1054" y="1958"/>
                  </a:lnTo>
                  <a:lnTo>
                    <a:pt x="1054" y="0"/>
                  </a:lnTo>
                  <a:lnTo>
                    <a:pt x="0" y="888"/>
                  </a:lnTo>
                  <a:close/>
                </a:path>
              </a:pathLst>
            </a:custGeom>
            <a:solidFill>
              <a:srgbClr val="0614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4"/>
            <p:cNvSpPr>
              <a:spLocks/>
            </p:cNvSpPr>
            <p:nvPr/>
          </p:nvSpPr>
          <p:spPr bwMode="auto">
            <a:xfrm>
              <a:off x="7107238" y="4391025"/>
              <a:ext cx="908050" cy="257175"/>
            </a:xfrm>
            <a:custGeom>
              <a:avLst/>
              <a:gdLst>
                <a:gd name="T0" fmla="*/ 2947 w 4001"/>
                <a:gd name="T1" fmla="*/ 1134 h 1134"/>
                <a:gd name="T2" fmla="*/ 0 w 4001"/>
                <a:gd name="T3" fmla="*/ 0 h 1134"/>
                <a:gd name="T4" fmla="*/ 3087 w 4001"/>
                <a:gd name="T5" fmla="*/ 64 h 1134"/>
                <a:gd name="T6" fmla="*/ 4001 w 4001"/>
                <a:gd name="T7" fmla="*/ 1134 h 1134"/>
                <a:gd name="T8" fmla="*/ 2947 w 4001"/>
                <a:gd name="T9" fmla="*/ 1134 h 1134"/>
              </a:gdLst>
              <a:ahLst/>
              <a:cxnLst>
                <a:cxn ang="0">
                  <a:pos x="T0" y="T1"/>
                </a:cxn>
                <a:cxn ang="0">
                  <a:pos x="T2" y="T3"/>
                </a:cxn>
                <a:cxn ang="0">
                  <a:pos x="T4" y="T5"/>
                </a:cxn>
                <a:cxn ang="0">
                  <a:pos x="T6" y="T7"/>
                </a:cxn>
                <a:cxn ang="0">
                  <a:pos x="T8" y="T9"/>
                </a:cxn>
              </a:cxnLst>
              <a:rect l="0" t="0" r="r" b="b"/>
              <a:pathLst>
                <a:path w="4001" h="1134">
                  <a:moveTo>
                    <a:pt x="2947" y="1134"/>
                  </a:moveTo>
                  <a:lnTo>
                    <a:pt x="0" y="0"/>
                  </a:lnTo>
                  <a:lnTo>
                    <a:pt x="3087" y="64"/>
                  </a:lnTo>
                  <a:lnTo>
                    <a:pt x="4001" y="1134"/>
                  </a:lnTo>
                  <a:lnTo>
                    <a:pt x="2947" y="1134"/>
                  </a:lnTo>
                  <a:close/>
                </a:path>
              </a:pathLst>
            </a:custGeom>
            <a:solidFill>
              <a:srgbClr val="091B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75"/>
            <p:cNvSpPr>
              <a:spLocks/>
            </p:cNvSpPr>
            <p:nvPr/>
          </p:nvSpPr>
          <p:spPr bwMode="auto">
            <a:xfrm>
              <a:off x="7107238" y="4186238"/>
              <a:ext cx="700088" cy="219075"/>
            </a:xfrm>
            <a:custGeom>
              <a:avLst/>
              <a:gdLst>
                <a:gd name="T0" fmla="*/ 2270 w 3087"/>
                <a:gd name="T1" fmla="*/ 0 h 968"/>
                <a:gd name="T2" fmla="*/ 0 w 3087"/>
                <a:gd name="T3" fmla="*/ 904 h 968"/>
                <a:gd name="T4" fmla="*/ 3087 w 3087"/>
                <a:gd name="T5" fmla="*/ 968 h 968"/>
                <a:gd name="T6" fmla="*/ 2270 w 3087"/>
                <a:gd name="T7" fmla="*/ 0 h 968"/>
              </a:gdLst>
              <a:ahLst/>
              <a:cxnLst>
                <a:cxn ang="0">
                  <a:pos x="T0" y="T1"/>
                </a:cxn>
                <a:cxn ang="0">
                  <a:pos x="T2" y="T3"/>
                </a:cxn>
                <a:cxn ang="0">
                  <a:pos x="T4" y="T5"/>
                </a:cxn>
                <a:cxn ang="0">
                  <a:pos x="T6" y="T7"/>
                </a:cxn>
              </a:cxnLst>
              <a:rect l="0" t="0" r="r" b="b"/>
              <a:pathLst>
                <a:path w="3087" h="968">
                  <a:moveTo>
                    <a:pt x="2270" y="0"/>
                  </a:moveTo>
                  <a:lnTo>
                    <a:pt x="0" y="904"/>
                  </a:lnTo>
                  <a:lnTo>
                    <a:pt x="3087" y="968"/>
                  </a:lnTo>
                  <a:lnTo>
                    <a:pt x="2270" y="0"/>
                  </a:lnTo>
                  <a:close/>
                </a:path>
              </a:pathLst>
            </a:custGeom>
            <a:solidFill>
              <a:srgbClr val="0B20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76"/>
            <p:cNvSpPr>
              <a:spLocks/>
            </p:cNvSpPr>
            <p:nvPr/>
          </p:nvSpPr>
          <p:spPr bwMode="auto">
            <a:xfrm>
              <a:off x="6448426" y="4391025"/>
              <a:ext cx="1327150" cy="257175"/>
            </a:xfrm>
            <a:custGeom>
              <a:avLst/>
              <a:gdLst>
                <a:gd name="T0" fmla="*/ 0 w 5858"/>
                <a:gd name="T1" fmla="*/ 1134 h 1134"/>
                <a:gd name="T2" fmla="*/ 2911 w 5858"/>
                <a:gd name="T3" fmla="*/ 0 h 1134"/>
                <a:gd name="T4" fmla="*/ 5858 w 5858"/>
                <a:gd name="T5" fmla="*/ 1134 h 1134"/>
                <a:gd name="T6" fmla="*/ 0 w 5858"/>
                <a:gd name="T7" fmla="*/ 1134 h 1134"/>
              </a:gdLst>
              <a:ahLst/>
              <a:cxnLst>
                <a:cxn ang="0">
                  <a:pos x="T0" y="T1"/>
                </a:cxn>
                <a:cxn ang="0">
                  <a:pos x="T2" y="T3"/>
                </a:cxn>
                <a:cxn ang="0">
                  <a:pos x="T4" y="T5"/>
                </a:cxn>
                <a:cxn ang="0">
                  <a:pos x="T6" y="T7"/>
                </a:cxn>
              </a:cxnLst>
              <a:rect l="0" t="0" r="r" b="b"/>
              <a:pathLst>
                <a:path w="5858" h="1134">
                  <a:moveTo>
                    <a:pt x="0" y="1134"/>
                  </a:moveTo>
                  <a:lnTo>
                    <a:pt x="2911" y="0"/>
                  </a:lnTo>
                  <a:lnTo>
                    <a:pt x="5858" y="1134"/>
                  </a:lnTo>
                  <a:lnTo>
                    <a:pt x="0" y="1134"/>
                  </a:lnTo>
                  <a:close/>
                </a:path>
              </a:pathLst>
            </a:custGeom>
            <a:solidFill>
              <a:srgbClr val="0A1D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77"/>
            <p:cNvSpPr>
              <a:spLocks/>
            </p:cNvSpPr>
            <p:nvPr/>
          </p:nvSpPr>
          <p:spPr bwMode="auto">
            <a:xfrm>
              <a:off x="6961188" y="4391025"/>
              <a:ext cx="814388" cy="257175"/>
            </a:xfrm>
            <a:custGeom>
              <a:avLst/>
              <a:gdLst>
                <a:gd name="T0" fmla="*/ 645 w 3592"/>
                <a:gd name="T1" fmla="*/ 0 h 1134"/>
                <a:gd name="T2" fmla="*/ 0 w 3592"/>
                <a:gd name="T3" fmla="*/ 1134 h 1134"/>
                <a:gd name="T4" fmla="*/ 3592 w 3592"/>
                <a:gd name="T5" fmla="*/ 1134 h 1134"/>
                <a:gd name="T6" fmla="*/ 645 w 3592"/>
                <a:gd name="T7" fmla="*/ 0 h 1134"/>
              </a:gdLst>
              <a:ahLst/>
              <a:cxnLst>
                <a:cxn ang="0">
                  <a:pos x="T0" y="T1"/>
                </a:cxn>
                <a:cxn ang="0">
                  <a:pos x="T2" y="T3"/>
                </a:cxn>
                <a:cxn ang="0">
                  <a:pos x="T4" y="T5"/>
                </a:cxn>
                <a:cxn ang="0">
                  <a:pos x="T6" y="T7"/>
                </a:cxn>
              </a:cxnLst>
              <a:rect l="0" t="0" r="r" b="b"/>
              <a:pathLst>
                <a:path w="3592" h="1134">
                  <a:moveTo>
                    <a:pt x="645" y="0"/>
                  </a:moveTo>
                  <a:lnTo>
                    <a:pt x="0" y="1134"/>
                  </a:lnTo>
                  <a:lnTo>
                    <a:pt x="3592" y="1134"/>
                  </a:lnTo>
                  <a:lnTo>
                    <a:pt x="645" y="0"/>
                  </a:lnTo>
                  <a:close/>
                </a:path>
              </a:pathLst>
            </a:custGeom>
            <a:solidFill>
              <a:srgbClr val="06132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78"/>
            <p:cNvSpPr>
              <a:spLocks/>
            </p:cNvSpPr>
            <p:nvPr/>
          </p:nvSpPr>
          <p:spPr bwMode="auto">
            <a:xfrm>
              <a:off x="7396163" y="3951288"/>
              <a:ext cx="227013" cy="325438"/>
            </a:xfrm>
            <a:custGeom>
              <a:avLst/>
              <a:gdLst>
                <a:gd name="T0" fmla="*/ 10 w 999"/>
                <a:gd name="T1" fmla="*/ 0 h 1431"/>
                <a:gd name="T2" fmla="*/ 0 w 999"/>
                <a:gd name="T3" fmla="*/ 1431 h 1431"/>
                <a:gd name="T4" fmla="*/ 999 w 999"/>
                <a:gd name="T5" fmla="*/ 1033 h 1431"/>
                <a:gd name="T6" fmla="*/ 10 w 999"/>
                <a:gd name="T7" fmla="*/ 0 h 1431"/>
              </a:gdLst>
              <a:ahLst/>
              <a:cxnLst>
                <a:cxn ang="0">
                  <a:pos x="T0" y="T1"/>
                </a:cxn>
                <a:cxn ang="0">
                  <a:pos x="T2" y="T3"/>
                </a:cxn>
                <a:cxn ang="0">
                  <a:pos x="T4" y="T5"/>
                </a:cxn>
                <a:cxn ang="0">
                  <a:pos x="T6" y="T7"/>
                </a:cxn>
              </a:cxnLst>
              <a:rect l="0" t="0" r="r" b="b"/>
              <a:pathLst>
                <a:path w="999" h="1431">
                  <a:moveTo>
                    <a:pt x="10" y="0"/>
                  </a:moveTo>
                  <a:lnTo>
                    <a:pt x="0" y="1431"/>
                  </a:lnTo>
                  <a:lnTo>
                    <a:pt x="999" y="1033"/>
                  </a:lnTo>
                  <a:lnTo>
                    <a:pt x="10" y="0"/>
                  </a:lnTo>
                  <a:close/>
                </a:path>
              </a:pathLst>
            </a:custGeom>
            <a:solidFill>
              <a:srgbClr val="0E2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79"/>
            <p:cNvSpPr>
              <a:spLocks/>
            </p:cNvSpPr>
            <p:nvPr/>
          </p:nvSpPr>
          <p:spPr bwMode="auto">
            <a:xfrm>
              <a:off x="6986588" y="3951288"/>
              <a:ext cx="411163" cy="325438"/>
            </a:xfrm>
            <a:custGeom>
              <a:avLst/>
              <a:gdLst>
                <a:gd name="T0" fmla="*/ 1819 w 1819"/>
                <a:gd name="T1" fmla="*/ 0 h 1431"/>
                <a:gd name="T2" fmla="*/ 0 w 1819"/>
                <a:gd name="T3" fmla="*/ 1130 h 1431"/>
                <a:gd name="T4" fmla="*/ 1809 w 1819"/>
                <a:gd name="T5" fmla="*/ 1431 h 1431"/>
                <a:gd name="T6" fmla="*/ 1819 w 1819"/>
                <a:gd name="T7" fmla="*/ 0 h 1431"/>
              </a:gdLst>
              <a:ahLst/>
              <a:cxnLst>
                <a:cxn ang="0">
                  <a:pos x="T0" y="T1"/>
                </a:cxn>
                <a:cxn ang="0">
                  <a:pos x="T2" y="T3"/>
                </a:cxn>
                <a:cxn ang="0">
                  <a:pos x="T4" y="T5"/>
                </a:cxn>
                <a:cxn ang="0">
                  <a:pos x="T6" y="T7"/>
                </a:cxn>
              </a:cxnLst>
              <a:rect l="0" t="0" r="r" b="b"/>
              <a:pathLst>
                <a:path w="1819" h="1431">
                  <a:moveTo>
                    <a:pt x="1819" y="0"/>
                  </a:moveTo>
                  <a:lnTo>
                    <a:pt x="0" y="1130"/>
                  </a:lnTo>
                  <a:lnTo>
                    <a:pt x="1809" y="1431"/>
                  </a:lnTo>
                  <a:lnTo>
                    <a:pt x="1819" y="0"/>
                  </a:lnTo>
                  <a:close/>
                </a:path>
              </a:pathLst>
            </a:custGeom>
            <a:solidFill>
              <a:srgbClr val="0E29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0"/>
            <p:cNvSpPr>
              <a:spLocks/>
            </p:cNvSpPr>
            <p:nvPr/>
          </p:nvSpPr>
          <p:spPr bwMode="auto">
            <a:xfrm>
              <a:off x="6815138" y="4208463"/>
              <a:ext cx="581025" cy="296863"/>
            </a:xfrm>
            <a:custGeom>
              <a:avLst/>
              <a:gdLst>
                <a:gd name="T0" fmla="*/ 753 w 2562"/>
                <a:gd name="T1" fmla="*/ 0 h 1310"/>
                <a:gd name="T2" fmla="*/ 0 w 2562"/>
                <a:gd name="T3" fmla="*/ 1310 h 1310"/>
                <a:gd name="T4" fmla="*/ 2562 w 2562"/>
                <a:gd name="T5" fmla="*/ 301 h 1310"/>
                <a:gd name="T6" fmla="*/ 753 w 2562"/>
                <a:gd name="T7" fmla="*/ 0 h 1310"/>
              </a:gdLst>
              <a:ahLst/>
              <a:cxnLst>
                <a:cxn ang="0">
                  <a:pos x="T0" y="T1"/>
                </a:cxn>
                <a:cxn ang="0">
                  <a:pos x="T2" y="T3"/>
                </a:cxn>
                <a:cxn ang="0">
                  <a:pos x="T4" y="T5"/>
                </a:cxn>
                <a:cxn ang="0">
                  <a:pos x="T6" y="T7"/>
                </a:cxn>
              </a:cxnLst>
              <a:rect l="0" t="0" r="r" b="b"/>
              <a:pathLst>
                <a:path w="2562" h="1310">
                  <a:moveTo>
                    <a:pt x="753" y="0"/>
                  </a:moveTo>
                  <a:lnTo>
                    <a:pt x="0" y="1310"/>
                  </a:lnTo>
                  <a:lnTo>
                    <a:pt x="2562" y="301"/>
                  </a:lnTo>
                  <a:lnTo>
                    <a:pt x="753" y="0"/>
                  </a:lnTo>
                  <a:close/>
                </a:path>
              </a:pathLst>
            </a:custGeom>
            <a:solidFill>
              <a:srgbClr val="0E2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1"/>
            <p:cNvSpPr>
              <a:spLocks/>
            </p:cNvSpPr>
            <p:nvPr/>
          </p:nvSpPr>
          <p:spPr bwMode="auto">
            <a:xfrm>
              <a:off x="6548438" y="4208463"/>
              <a:ext cx="438150" cy="296863"/>
            </a:xfrm>
            <a:custGeom>
              <a:avLst/>
              <a:gdLst>
                <a:gd name="T0" fmla="*/ 1926 w 1926"/>
                <a:gd name="T1" fmla="*/ 0 h 1310"/>
                <a:gd name="T2" fmla="*/ 0 w 1926"/>
                <a:gd name="T3" fmla="*/ 667 h 1310"/>
                <a:gd name="T4" fmla="*/ 1173 w 1926"/>
                <a:gd name="T5" fmla="*/ 1310 h 1310"/>
                <a:gd name="T6" fmla="*/ 1926 w 1926"/>
                <a:gd name="T7" fmla="*/ 0 h 1310"/>
              </a:gdLst>
              <a:ahLst/>
              <a:cxnLst>
                <a:cxn ang="0">
                  <a:pos x="T0" y="T1"/>
                </a:cxn>
                <a:cxn ang="0">
                  <a:pos x="T2" y="T3"/>
                </a:cxn>
                <a:cxn ang="0">
                  <a:pos x="T4" y="T5"/>
                </a:cxn>
                <a:cxn ang="0">
                  <a:pos x="T6" y="T7"/>
                </a:cxn>
              </a:cxnLst>
              <a:rect l="0" t="0" r="r" b="b"/>
              <a:pathLst>
                <a:path w="1926" h="1310">
                  <a:moveTo>
                    <a:pt x="1926" y="0"/>
                  </a:moveTo>
                  <a:lnTo>
                    <a:pt x="0" y="667"/>
                  </a:lnTo>
                  <a:lnTo>
                    <a:pt x="1173" y="1310"/>
                  </a:lnTo>
                  <a:lnTo>
                    <a:pt x="1926" y="0"/>
                  </a:lnTo>
                  <a:close/>
                </a:path>
              </a:pathLst>
            </a:custGeom>
            <a:solidFill>
              <a:srgbClr val="0F2D5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2"/>
            <p:cNvSpPr>
              <a:spLocks/>
            </p:cNvSpPr>
            <p:nvPr/>
          </p:nvSpPr>
          <p:spPr bwMode="auto">
            <a:xfrm>
              <a:off x="6242051" y="4359275"/>
              <a:ext cx="573088" cy="288925"/>
            </a:xfrm>
            <a:custGeom>
              <a:avLst/>
              <a:gdLst>
                <a:gd name="T0" fmla="*/ 0 w 2528"/>
                <a:gd name="T1" fmla="*/ 1274 h 1274"/>
                <a:gd name="T2" fmla="*/ 1355 w 2528"/>
                <a:gd name="T3" fmla="*/ 0 h 1274"/>
                <a:gd name="T4" fmla="*/ 2528 w 2528"/>
                <a:gd name="T5" fmla="*/ 643 h 1274"/>
                <a:gd name="T6" fmla="*/ 908 w 2528"/>
                <a:gd name="T7" fmla="*/ 1274 h 1274"/>
                <a:gd name="T8" fmla="*/ 0 w 2528"/>
                <a:gd name="T9" fmla="*/ 1274 h 1274"/>
              </a:gdLst>
              <a:ahLst/>
              <a:cxnLst>
                <a:cxn ang="0">
                  <a:pos x="T0" y="T1"/>
                </a:cxn>
                <a:cxn ang="0">
                  <a:pos x="T2" y="T3"/>
                </a:cxn>
                <a:cxn ang="0">
                  <a:pos x="T4" y="T5"/>
                </a:cxn>
                <a:cxn ang="0">
                  <a:pos x="T6" y="T7"/>
                </a:cxn>
                <a:cxn ang="0">
                  <a:pos x="T8" y="T9"/>
                </a:cxn>
              </a:cxnLst>
              <a:rect l="0" t="0" r="r" b="b"/>
              <a:pathLst>
                <a:path w="2528" h="1274">
                  <a:moveTo>
                    <a:pt x="0" y="1274"/>
                  </a:moveTo>
                  <a:lnTo>
                    <a:pt x="1355" y="0"/>
                  </a:lnTo>
                  <a:lnTo>
                    <a:pt x="2528" y="643"/>
                  </a:lnTo>
                  <a:lnTo>
                    <a:pt x="908" y="1274"/>
                  </a:lnTo>
                  <a:lnTo>
                    <a:pt x="0" y="1274"/>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3"/>
            <p:cNvSpPr>
              <a:spLocks/>
            </p:cNvSpPr>
            <p:nvPr/>
          </p:nvSpPr>
          <p:spPr bwMode="auto">
            <a:xfrm>
              <a:off x="6548438" y="3803650"/>
              <a:ext cx="438150" cy="555625"/>
            </a:xfrm>
            <a:custGeom>
              <a:avLst/>
              <a:gdLst>
                <a:gd name="T0" fmla="*/ 0 w 1926"/>
                <a:gd name="T1" fmla="*/ 2453 h 2453"/>
                <a:gd name="T2" fmla="*/ 711 w 1926"/>
                <a:gd name="T3" fmla="*/ 0 h 2453"/>
                <a:gd name="T4" fmla="*/ 1926 w 1926"/>
                <a:gd name="T5" fmla="*/ 1786 h 2453"/>
                <a:gd name="T6" fmla="*/ 0 w 1926"/>
                <a:gd name="T7" fmla="*/ 2453 h 2453"/>
              </a:gdLst>
              <a:ahLst/>
              <a:cxnLst>
                <a:cxn ang="0">
                  <a:pos x="T0" y="T1"/>
                </a:cxn>
                <a:cxn ang="0">
                  <a:pos x="T2" y="T3"/>
                </a:cxn>
                <a:cxn ang="0">
                  <a:pos x="T4" y="T5"/>
                </a:cxn>
                <a:cxn ang="0">
                  <a:pos x="T6" y="T7"/>
                </a:cxn>
              </a:cxnLst>
              <a:rect l="0" t="0" r="r" b="b"/>
              <a:pathLst>
                <a:path w="1926" h="2453">
                  <a:moveTo>
                    <a:pt x="0" y="2453"/>
                  </a:moveTo>
                  <a:lnTo>
                    <a:pt x="711" y="0"/>
                  </a:lnTo>
                  <a:lnTo>
                    <a:pt x="1926" y="1786"/>
                  </a:lnTo>
                  <a:lnTo>
                    <a:pt x="0" y="2453"/>
                  </a:lnTo>
                  <a:close/>
                </a:path>
              </a:pathLst>
            </a:custGeom>
            <a:solidFill>
              <a:srgbClr val="1336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4"/>
            <p:cNvSpPr>
              <a:spLocks/>
            </p:cNvSpPr>
            <p:nvPr/>
          </p:nvSpPr>
          <p:spPr bwMode="auto">
            <a:xfrm>
              <a:off x="6986588" y="3619500"/>
              <a:ext cx="411163" cy="588963"/>
            </a:xfrm>
            <a:custGeom>
              <a:avLst/>
              <a:gdLst>
                <a:gd name="T0" fmla="*/ 1819 w 1819"/>
                <a:gd name="T1" fmla="*/ 1462 h 2592"/>
                <a:gd name="T2" fmla="*/ 527 w 1819"/>
                <a:gd name="T3" fmla="*/ 0 h 2592"/>
                <a:gd name="T4" fmla="*/ 0 w 1819"/>
                <a:gd name="T5" fmla="*/ 2592 h 2592"/>
                <a:gd name="T6" fmla="*/ 1819 w 1819"/>
                <a:gd name="T7" fmla="*/ 1462 h 2592"/>
              </a:gdLst>
              <a:ahLst/>
              <a:cxnLst>
                <a:cxn ang="0">
                  <a:pos x="T0" y="T1"/>
                </a:cxn>
                <a:cxn ang="0">
                  <a:pos x="T2" y="T3"/>
                </a:cxn>
                <a:cxn ang="0">
                  <a:pos x="T4" y="T5"/>
                </a:cxn>
                <a:cxn ang="0">
                  <a:pos x="T6" y="T7"/>
                </a:cxn>
              </a:cxnLst>
              <a:rect l="0" t="0" r="r" b="b"/>
              <a:pathLst>
                <a:path w="1819" h="2592">
                  <a:moveTo>
                    <a:pt x="1819" y="1462"/>
                  </a:moveTo>
                  <a:lnTo>
                    <a:pt x="527" y="0"/>
                  </a:lnTo>
                  <a:lnTo>
                    <a:pt x="0" y="2592"/>
                  </a:lnTo>
                  <a:lnTo>
                    <a:pt x="1819" y="1462"/>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85"/>
            <p:cNvSpPr>
              <a:spLocks/>
            </p:cNvSpPr>
            <p:nvPr/>
          </p:nvSpPr>
          <p:spPr bwMode="auto">
            <a:xfrm>
              <a:off x="7105651" y="3367088"/>
              <a:ext cx="292100" cy="584200"/>
            </a:xfrm>
            <a:custGeom>
              <a:avLst/>
              <a:gdLst>
                <a:gd name="T0" fmla="*/ 871 w 1292"/>
                <a:gd name="T1" fmla="*/ 0 h 2575"/>
                <a:gd name="T2" fmla="*/ 0 w 1292"/>
                <a:gd name="T3" fmla="*/ 1113 h 2575"/>
                <a:gd name="T4" fmla="*/ 1292 w 1292"/>
                <a:gd name="T5" fmla="*/ 2575 h 2575"/>
                <a:gd name="T6" fmla="*/ 871 w 1292"/>
                <a:gd name="T7" fmla="*/ 0 h 2575"/>
              </a:gdLst>
              <a:ahLst/>
              <a:cxnLst>
                <a:cxn ang="0">
                  <a:pos x="T0" y="T1"/>
                </a:cxn>
                <a:cxn ang="0">
                  <a:pos x="T2" y="T3"/>
                </a:cxn>
                <a:cxn ang="0">
                  <a:pos x="T4" y="T5"/>
                </a:cxn>
                <a:cxn ang="0">
                  <a:pos x="T6" y="T7"/>
                </a:cxn>
              </a:cxnLst>
              <a:rect l="0" t="0" r="r" b="b"/>
              <a:pathLst>
                <a:path w="1292" h="2575">
                  <a:moveTo>
                    <a:pt x="871" y="0"/>
                  </a:moveTo>
                  <a:lnTo>
                    <a:pt x="0" y="1113"/>
                  </a:lnTo>
                  <a:lnTo>
                    <a:pt x="1292" y="2575"/>
                  </a:lnTo>
                  <a:lnTo>
                    <a:pt x="871" y="0"/>
                  </a:lnTo>
                  <a:close/>
                </a:path>
              </a:pathLst>
            </a:custGeom>
            <a:solidFill>
              <a:srgbClr val="143A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86"/>
            <p:cNvSpPr>
              <a:spLocks/>
            </p:cNvSpPr>
            <p:nvPr/>
          </p:nvSpPr>
          <p:spPr bwMode="auto">
            <a:xfrm>
              <a:off x="6992938" y="3367088"/>
              <a:ext cx="309563" cy="252413"/>
            </a:xfrm>
            <a:custGeom>
              <a:avLst/>
              <a:gdLst>
                <a:gd name="T0" fmla="*/ 499 w 1370"/>
                <a:gd name="T1" fmla="*/ 1113 h 1113"/>
                <a:gd name="T2" fmla="*/ 0 w 1370"/>
                <a:gd name="T3" fmla="*/ 175 h 1113"/>
                <a:gd name="T4" fmla="*/ 1370 w 1370"/>
                <a:gd name="T5" fmla="*/ 0 h 1113"/>
                <a:gd name="T6" fmla="*/ 499 w 1370"/>
                <a:gd name="T7" fmla="*/ 1113 h 1113"/>
              </a:gdLst>
              <a:ahLst/>
              <a:cxnLst>
                <a:cxn ang="0">
                  <a:pos x="T0" y="T1"/>
                </a:cxn>
                <a:cxn ang="0">
                  <a:pos x="T2" y="T3"/>
                </a:cxn>
                <a:cxn ang="0">
                  <a:pos x="T4" y="T5"/>
                </a:cxn>
                <a:cxn ang="0">
                  <a:pos x="T6" y="T7"/>
                </a:cxn>
              </a:cxnLst>
              <a:rect l="0" t="0" r="r" b="b"/>
              <a:pathLst>
                <a:path w="1370" h="1113">
                  <a:moveTo>
                    <a:pt x="499" y="1113"/>
                  </a:moveTo>
                  <a:lnTo>
                    <a:pt x="0" y="175"/>
                  </a:lnTo>
                  <a:lnTo>
                    <a:pt x="1370" y="0"/>
                  </a:lnTo>
                  <a:lnTo>
                    <a:pt x="499" y="1113"/>
                  </a:lnTo>
                  <a:close/>
                </a:path>
              </a:pathLst>
            </a:custGeom>
            <a:solidFill>
              <a:srgbClr val="1E54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87"/>
            <p:cNvSpPr>
              <a:spLocks/>
            </p:cNvSpPr>
            <p:nvPr/>
          </p:nvSpPr>
          <p:spPr bwMode="auto">
            <a:xfrm>
              <a:off x="6659563" y="3406775"/>
              <a:ext cx="446088" cy="212725"/>
            </a:xfrm>
            <a:custGeom>
              <a:avLst/>
              <a:gdLst>
                <a:gd name="T0" fmla="*/ 0 w 1963"/>
                <a:gd name="T1" fmla="*/ 742 h 938"/>
                <a:gd name="T2" fmla="*/ 1963 w 1963"/>
                <a:gd name="T3" fmla="*/ 938 h 938"/>
                <a:gd name="T4" fmla="*/ 1464 w 1963"/>
                <a:gd name="T5" fmla="*/ 0 h 938"/>
                <a:gd name="T6" fmla="*/ 0 w 1963"/>
                <a:gd name="T7" fmla="*/ 742 h 938"/>
              </a:gdLst>
              <a:ahLst/>
              <a:cxnLst>
                <a:cxn ang="0">
                  <a:pos x="T0" y="T1"/>
                </a:cxn>
                <a:cxn ang="0">
                  <a:pos x="T2" y="T3"/>
                </a:cxn>
                <a:cxn ang="0">
                  <a:pos x="T4" y="T5"/>
                </a:cxn>
                <a:cxn ang="0">
                  <a:pos x="T6" y="T7"/>
                </a:cxn>
              </a:cxnLst>
              <a:rect l="0" t="0" r="r" b="b"/>
              <a:pathLst>
                <a:path w="1963" h="938">
                  <a:moveTo>
                    <a:pt x="0" y="742"/>
                  </a:moveTo>
                  <a:lnTo>
                    <a:pt x="1963" y="938"/>
                  </a:lnTo>
                  <a:lnTo>
                    <a:pt x="1464" y="0"/>
                  </a:lnTo>
                  <a:lnTo>
                    <a:pt x="0" y="742"/>
                  </a:lnTo>
                  <a:close/>
                </a:path>
              </a:pathLst>
            </a:custGeom>
            <a:solidFill>
              <a:srgbClr val="153C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8"/>
            <p:cNvSpPr>
              <a:spLocks/>
            </p:cNvSpPr>
            <p:nvPr/>
          </p:nvSpPr>
          <p:spPr bwMode="auto">
            <a:xfrm>
              <a:off x="6659563" y="3575050"/>
              <a:ext cx="446088" cy="228600"/>
            </a:xfrm>
            <a:custGeom>
              <a:avLst/>
              <a:gdLst>
                <a:gd name="T0" fmla="*/ 0 w 1963"/>
                <a:gd name="T1" fmla="*/ 0 h 1002"/>
                <a:gd name="T2" fmla="*/ 221 w 1963"/>
                <a:gd name="T3" fmla="*/ 1002 h 1002"/>
                <a:gd name="T4" fmla="*/ 1963 w 1963"/>
                <a:gd name="T5" fmla="*/ 196 h 1002"/>
                <a:gd name="T6" fmla="*/ 0 w 1963"/>
                <a:gd name="T7" fmla="*/ 0 h 1002"/>
              </a:gdLst>
              <a:ahLst/>
              <a:cxnLst>
                <a:cxn ang="0">
                  <a:pos x="T0" y="T1"/>
                </a:cxn>
                <a:cxn ang="0">
                  <a:pos x="T2" y="T3"/>
                </a:cxn>
                <a:cxn ang="0">
                  <a:pos x="T4" y="T5"/>
                </a:cxn>
                <a:cxn ang="0">
                  <a:pos x="T6" y="T7"/>
                </a:cxn>
              </a:cxnLst>
              <a:rect l="0" t="0" r="r" b="b"/>
              <a:pathLst>
                <a:path w="1963" h="1002">
                  <a:moveTo>
                    <a:pt x="0" y="0"/>
                  </a:moveTo>
                  <a:lnTo>
                    <a:pt x="221" y="1002"/>
                  </a:lnTo>
                  <a:lnTo>
                    <a:pt x="1963" y="196"/>
                  </a:lnTo>
                  <a:lnTo>
                    <a:pt x="0" y="0"/>
                  </a:lnTo>
                  <a:close/>
                </a:path>
              </a:pathLst>
            </a:custGeom>
            <a:solidFill>
              <a:srgbClr val="163D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9"/>
            <p:cNvSpPr>
              <a:spLocks/>
            </p:cNvSpPr>
            <p:nvPr/>
          </p:nvSpPr>
          <p:spPr bwMode="auto">
            <a:xfrm>
              <a:off x="6710363" y="3619500"/>
              <a:ext cx="395288" cy="588963"/>
            </a:xfrm>
            <a:custGeom>
              <a:avLst/>
              <a:gdLst>
                <a:gd name="T0" fmla="*/ 1742 w 1742"/>
                <a:gd name="T1" fmla="*/ 0 h 2592"/>
                <a:gd name="T2" fmla="*/ 1215 w 1742"/>
                <a:gd name="T3" fmla="*/ 2592 h 2592"/>
                <a:gd name="T4" fmla="*/ 0 w 1742"/>
                <a:gd name="T5" fmla="*/ 806 h 2592"/>
                <a:gd name="T6" fmla="*/ 1742 w 1742"/>
                <a:gd name="T7" fmla="*/ 0 h 2592"/>
              </a:gdLst>
              <a:ahLst/>
              <a:cxnLst>
                <a:cxn ang="0">
                  <a:pos x="T0" y="T1"/>
                </a:cxn>
                <a:cxn ang="0">
                  <a:pos x="T2" y="T3"/>
                </a:cxn>
                <a:cxn ang="0">
                  <a:pos x="T4" y="T5"/>
                </a:cxn>
                <a:cxn ang="0">
                  <a:pos x="T6" y="T7"/>
                </a:cxn>
              </a:cxnLst>
              <a:rect l="0" t="0" r="r" b="b"/>
              <a:pathLst>
                <a:path w="1742" h="2592">
                  <a:moveTo>
                    <a:pt x="1742" y="0"/>
                  </a:moveTo>
                  <a:lnTo>
                    <a:pt x="1215" y="2592"/>
                  </a:lnTo>
                  <a:lnTo>
                    <a:pt x="0" y="806"/>
                  </a:lnTo>
                  <a:lnTo>
                    <a:pt x="1742" y="0"/>
                  </a:lnTo>
                  <a:close/>
                </a:path>
              </a:pathLst>
            </a:custGeom>
            <a:solidFill>
              <a:srgbClr val="143A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0"/>
            <p:cNvSpPr>
              <a:spLocks/>
            </p:cNvSpPr>
            <p:nvPr/>
          </p:nvSpPr>
          <p:spPr bwMode="auto">
            <a:xfrm>
              <a:off x="6345238" y="3575050"/>
              <a:ext cx="365125" cy="228600"/>
            </a:xfrm>
            <a:custGeom>
              <a:avLst/>
              <a:gdLst>
                <a:gd name="T0" fmla="*/ 0 w 1608"/>
                <a:gd name="T1" fmla="*/ 172 h 1002"/>
                <a:gd name="T2" fmla="*/ 1608 w 1608"/>
                <a:gd name="T3" fmla="*/ 1002 h 1002"/>
                <a:gd name="T4" fmla="*/ 1387 w 1608"/>
                <a:gd name="T5" fmla="*/ 0 h 1002"/>
                <a:gd name="T6" fmla="*/ 0 w 1608"/>
                <a:gd name="T7" fmla="*/ 172 h 1002"/>
              </a:gdLst>
              <a:ahLst/>
              <a:cxnLst>
                <a:cxn ang="0">
                  <a:pos x="T0" y="T1"/>
                </a:cxn>
                <a:cxn ang="0">
                  <a:pos x="T2" y="T3"/>
                </a:cxn>
                <a:cxn ang="0">
                  <a:pos x="T4" y="T5"/>
                </a:cxn>
                <a:cxn ang="0">
                  <a:pos x="T6" y="T7"/>
                </a:cxn>
              </a:cxnLst>
              <a:rect l="0" t="0" r="r" b="b"/>
              <a:pathLst>
                <a:path w="1608" h="1002">
                  <a:moveTo>
                    <a:pt x="0" y="172"/>
                  </a:moveTo>
                  <a:lnTo>
                    <a:pt x="1608" y="1002"/>
                  </a:lnTo>
                  <a:lnTo>
                    <a:pt x="1387" y="0"/>
                  </a:lnTo>
                  <a:lnTo>
                    <a:pt x="0" y="172"/>
                  </a:lnTo>
                  <a:close/>
                </a:path>
              </a:pathLst>
            </a:custGeom>
            <a:solidFill>
              <a:srgbClr val="1132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91"/>
            <p:cNvSpPr>
              <a:spLocks/>
            </p:cNvSpPr>
            <p:nvPr/>
          </p:nvSpPr>
          <p:spPr bwMode="auto">
            <a:xfrm>
              <a:off x="6269038" y="3614738"/>
              <a:ext cx="441325" cy="357188"/>
            </a:xfrm>
            <a:custGeom>
              <a:avLst/>
              <a:gdLst>
                <a:gd name="T0" fmla="*/ 340 w 1948"/>
                <a:gd name="T1" fmla="*/ 0 h 1573"/>
                <a:gd name="T2" fmla="*/ 0 w 1948"/>
                <a:gd name="T3" fmla="*/ 1573 h 1573"/>
                <a:gd name="T4" fmla="*/ 1948 w 1948"/>
                <a:gd name="T5" fmla="*/ 830 h 1573"/>
                <a:gd name="T6" fmla="*/ 340 w 1948"/>
                <a:gd name="T7" fmla="*/ 0 h 1573"/>
              </a:gdLst>
              <a:ahLst/>
              <a:cxnLst>
                <a:cxn ang="0">
                  <a:pos x="T0" y="T1"/>
                </a:cxn>
                <a:cxn ang="0">
                  <a:pos x="T2" y="T3"/>
                </a:cxn>
                <a:cxn ang="0">
                  <a:pos x="T4" y="T5"/>
                </a:cxn>
                <a:cxn ang="0">
                  <a:pos x="T6" y="T7"/>
                </a:cxn>
              </a:cxnLst>
              <a:rect l="0" t="0" r="r" b="b"/>
              <a:pathLst>
                <a:path w="1948" h="1573">
                  <a:moveTo>
                    <a:pt x="340" y="0"/>
                  </a:moveTo>
                  <a:lnTo>
                    <a:pt x="0" y="1573"/>
                  </a:lnTo>
                  <a:lnTo>
                    <a:pt x="1948" y="830"/>
                  </a:lnTo>
                  <a:lnTo>
                    <a:pt x="340" y="0"/>
                  </a:lnTo>
                  <a:close/>
                </a:path>
              </a:pathLst>
            </a:custGeom>
            <a:solidFill>
              <a:srgbClr val="163D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2"/>
            <p:cNvSpPr>
              <a:spLocks/>
            </p:cNvSpPr>
            <p:nvPr/>
          </p:nvSpPr>
          <p:spPr bwMode="auto">
            <a:xfrm>
              <a:off x="6269038" y="3803650"/>
              <a:ext cx="441325" cy="555625"/>
            </a:xfrm>
            <a:custGeom>
              <a:avLst/>
              <a:gdLst>
                <a:gd name="T0" fmla="*/ 0 w 1948"/>
                <a:gd name="T1" fmla="*/ 743 h 2453"/>
                <a:gd name="T2" fmla="*/ 1237 w 1948"/>
                <a:gd name="T3" fmla="*/ 2453 h 2453"/>
                <a:gd name="T4" fmla="*/ 1948 w 1948"/>
                <a:gd name="T5" fmla="*/ 0 h 2453"/>
                <a:gd name="T6" fmla="*/ 0 w 1948"/>
                <a:gd name="T7" fmla="*/ 743 h 2453"/>
              </a:gdLst>
              <a:ahLst/>
              <a:cxnLst>
                <a:cxn ang="0">
                  <a:pos x="T0" y="T1"/>
                </a:cxn>
                <a:cxn ang="0">
                  <a:pos x="T2" y="T3"/>
                </a:cxn>
                <a:cxn ang="0">
                  <a:pos x="T4" y="T5"/>
                </a:cxn>
                <a:cxn ang="0">
                  <a:pos x="T6" y="T7"/>
                </a:cxn>
              </a:cxnLst>
              <a:rect l="0" t="0" r="r" b="b"/>
              <a:pathLst>
                <a:path w="1948" h="2453">
                  <a:moveTo>
                    <a:pt x="0" y="743"/>
                  </a:moveTo>
                  <a:lnTo>
                    <a:pt x="1237" y="2453"/>
                  </a:lnTo>
                  <a:lnTo>
                    <a:pt x="1948" y="0"/>
                  </a:lnTo>
                  <a:lnTo>
                    <a:pt x="0" y="743"/>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3"/>
            <p:cNvSpPr>
              <a:spLocks/>
            </p:cNvSpPr>
            <p:nvPr/>
          </p:nvSpPr>
          <p:spPr bwMode="auto">
            <a:xfrm>
              <a:off x="5926138" y="3614738"/>
              <a:ext cx="419100" cy="357188"/>
            </a:xfrm>
            <a:custGeom>
              <a:avLst/>
              <a:gdLst>
                <a:gd name="T0" fmla="*/ 1511 w 1851"/>
                <a:gd name="T1" fmla="*/ 1573 h 1573"/>
                <a:gd name="T2" fmla="*/ 0 w 1851"/>
                <a:gd name="T3" fmla="*/ 0 h 1573"/>
                <a:gd name="T4" fmla="*/ 1851 w 1851"/>
                <a:gd name="T5" fmla="*/ 0 h 1573"/>
                <a:gd name="T6" fmla="*/ 1511 w 1851"/>
                <a:gd name="T7" fmla="*/ 1573 h 1573"/>
              </a:gdLst>
              <a:ahLst/>
              <a:cxnLst>
                <a:cxn ang="0">
                  <a:pos x="T0" y="T1"/>
                </a:cxn>
                <a:cxn ang="0">
                  <a:pos x="T2" y="T3"/>
                </a:cxn>
                <a:cxn ang="0">
                  <a:pos x="T4" y="T5"/>
                </a:cxn>
                <a:cxn ang="0">
                  <a:pos x="T6" y="T7"/>
                </a:cxn>
              </a:cxnLst>
              <a:rect l="0" t="0" r="r" b="b"/>
              <a:pathLst>
                <a:path w="1851" h="1573">
                  <a:moveTo>
                    <a:pt x="1511" y="1573"/>
                  </a:moveTo>
                  <a:lnTo>
                    <a:pt x="0" y="0"/>
                  </a:lnTo>
                  <a:lnTo>
                    <a:pt x="1851" y="0"/>
                  </a:lnTo>
                  <a:lnTo>
                    <a:pt x="1511" y="1573"/>
                  </a:lnTo>
                  <a:close/>
                </a:path>
              </a:pathLst>
            </a:custGeom>
            <a:solidFill>
              <a:srgbClr val="1945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94"/>
            <p:cNvSpPr>
              <a:spLocks/>
            </p:cNvSpPr>
            <p:nvPr/>
          </p:nvSpPr>
          <p:spPr bwMode="auto">
            <a:xfrm>
              <a:off x="6191251" y="3971925"/>
              <a:ext cx="357188" cy="387350"/>
            </a:xfrm>
            <a:custGeom>
              <a:avLst/>
              <a:gdLst>
                <a:gd name="T0" fmla="*/ 344 w 1581"/>
                <a:gd name="T1" fmla="*/ 0 h 1710"/>
                <a:gd name="T2" fmla="*/ 0 w 1581"/>
                <a:gd name="T3" fmla="*/ 1613 h 1710"/>
                <a:gd name="T4" fmla="*/ 1581 w 1581"/>
                <a:gd name="T5" fmla="*/ 1710 h 1710"/>
                <a:gd name="T6" fmla="*/ 344 w 1581"/>
                <a:gd name="T7" fmla="*/ 0 h 1710"/>
              </a:gdLst>
              <a:ahLst/>
              <a:cxnLst>
                <a:cxn ang="0">
                  <a:pos x="T0" y="T1"/>
                </a:cxn>
                <a:cxn ang="0">
                  <a:pos x="T2" y="T3"/>
                </a:cxn>
                <a:cxn ang="0">
                  <a:pos x="T4" y="T5"/>
                </a:cxn>
                <a:cxn ang="0">
                  <a:pos x="T6" y="T7"/>
                </a:cxn>
              </a:cxnLst>
              <a:rect l="0" t="0" r="r" b="b"/>
              <a:pathLst>
                <a:path w="1581" h="1710">
                  <a:moveTo>
                    <a:pt x="344" y="0"/>
                  </a:moveTo>
                  <a:lnTo>
                    <a:pt x="0" y="1613"/>
                  </a:lnTo>
                  <a:lnTo>
                    <a:pt x="1581" y="1710"/>
                  </a:lnTo>
                  <a:lnTo>
                    <a:pt x="344" y="0"/>
                  </a:lnTo>
                  <a:close/>
                </a:path>
              </a:pathLst>
            </a:custGeom>
            <a:solidFill>
              <a:srgbClr val="0F2B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95"/>
            <p:cNvSpPr>
              <a:spLocks/>
            </p:cNvSpPr>
            <p:nvPr/>
          </p:nvSpPr>
          <p:spPr bwMode="auto">
            <a:xfrm>
              <a:off x="6124576" y="4337050"/>
              <a:ext cx="423863" cy="311150"/>
            </a:xfrm>
            <a:custGeom>
              <a:avLst/>
              <a:gdLst>
                <a:gd name="T0" fmla="*/ 289 w 1870"/>
                <a:gd name="T1" fmla="*/ 0 h 1371"/>
                <a:gd name="T2" fmla="*/ 0 w 1870"/>
                <a:gd name="T3" fmla="*/ 1371 h 1371"/>
                <a:gd name="T4" fmla="*/ 515 w 1870"/>
                <a:gd name="T5" fmla="*/ 1371 h 1371"/>
                <a:gd name="T6" fmla="*/ 1870 w 1870"/>
                <a:gd name="T7" fmla="*/ 97 h 1371"/>
                <a:gd name="T8" fmla="*/ 289 w 1870"/>
                <a:gd name="T9" fmla="*/ 0 h 1371"/>
              </a:gdLst>
              <a:ahLst/>
              <a:cxnLst>
                <a:cxn ang="0">
                  <a:pos x="T0" y="T1"/>
                </a:cxn>
                <a:cxn ang="0">
                  <a:pos x="T2" y="T3"/>
                </a:cxn>
                <a:cxn ang="0">
                  <a:pos x="T4" y="T5"/>
                </a:cxn>
                <a:cxn ang="0">
                  <a:pos x="T6" y="T7"/>
                </a:cxn>
                <a:cxn ang="0">
                  <a:pos x="T8" y="T9"/>
                </a:cxn>
              </a:cxnLst>
              <a:rect l="0" t="0" r="r" b="b"/>
              <a:pathLst>
                <a:path w="1870" h="1371">
                  <a:moveTo>
                    <a:pt x="289" y="0"/>
                  </a:moveTo>
                  <a:lnTo>
                    <a:pt x="0" y="1371"/>
                  </a:lnTo>
                  <a:lnTo>
                    <a:pt x="515" y="1371"/>
                  </a:lnTo>
                  <a:lnTo>
                    <a:pt x="1870" y="97"/>
                  </a:lnTo>
                  <a:lnTo>
                    <a:pt x="289" y="0"/>
                  </a:lnTo>
                  <a:close/>
                </a:path>
              </a:pathLst>
            </a:custGeom>
            <a:solidFill>
              <a:srgbClr val="0E2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96"/>
            <p:cNvSpPr>
              <a:spLocks/>
            </p:cNvSpPr>
            <p:nvPr/>
          </p:nvSpPr>
          <p:spPr bwMode="auto">
            <a:xfrm>
              <a:off x="5870576" y="4337050"/>
              <a:ext cx="320675" cy="311150"/>
            </a:xfrm>
            <a:custGeom>
              <a:avLst/>
              <a:gdLst>
                <a:gd name="T0" fmla="*/ 1410 w 1410"/>
                <a:gd name="T1" fmla="*/ 0 h 1371"/>
                <a:gd name="T2" fmla="*/ 0 w 1410"/>
                <a:gd name="T3" fmla="*/ 366 h 1371"/>
                <a:gd name="T4" fmla="*/ 621 w 1410"/>
                <a:gd name="T5" fmla="*/ 1371 h 1371"/>
                <a:gd name="T6" fmla="*/ 1121 w 1410"/>
                <a:gd name="T7" fmla="*/ 1371 h 1371"/>
                <a:gd name="T8" fmla="*/ 1410 w 1410"/>
                <a:gd name="T9" fmla="*/ 0 h 1371"/>
              </a:gdLst>
              <a:ahLst/>
              <a:cxnLst>
                <a:cxn ang="0">
                  <a:pos x="T0" y="T1"/>
                </a:cxn>
                <a:cxn ang="0">
                  <a:pos x="T2" y="T3"/>
                </a:cxn>
                <a:cxn ang="0">
                  <a:pos x="T4" y="T5"/>
                </a:cxn>
                <a:cxn ang="0">
                  <a:pos x="T6" y="T7"/>
                </a:cxn>
                <a:cxn ang="0">
                  <a:pos x="T8" y="T9"/>
                </a:cxn>
              </a:cxnLst>
              <a:rect l="0" t="0" r="r" b="b"/>
              <a:pathLst>
                <a:path w="1410" h="1371">
                  <a:moveTo>
                    <a:pt x="1410" y="0"/>
                  </a:moveTo>
                  <a:lnTo>
                    <a:pt x="0" y="366"/>
                  </a:lnTo>
                  <a:lnTo>
                    <a:pt x="621" y="1371"/>
                  </a:lnTo>
                  <a:lnTo>
                    <a:pt x="1121" y="1371"/>
                  </a:lnTo>
                  <a:lnTo>
                    <a:pt x="1410" y="0"/>
                  </a:lnTo>
                  <a:close/>
                </a:path>
              </a:pathLst>
            </a:custGeom>
            <a:solidFill>
              <a:srgbClr val="0E2A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97"/>
            <p:cNvSpPr>
              <a:spLocks/>
            </p:cNvSpPr>
            <p:nvPr/>
          </p:nvSpPr>
          <p:spPr bwMode="auto">
            <a:xfrm>
              <a:off x="5365751" y="4419600"/>
              <a:ext cx="646113" cy="228600"/>
            </a:xfrm>
            <a:custGeom>
              <a:avLst/>
              <a:gdLst>
                <a:gd name="T0" fmla="*/ 2226 w 2847"/>
                <a:gd name="T1" fmla="*/ 0 h 1005"/>
                <a:gd name="T2" fmla="*/ 0 w 2847"/>
                <a:gd name="T3" fmla="*/ 484 h 1005"/>
                <a:gd name="T4" fmla="*/ 1491 w 2847"/>
                <a:gd name="T5" fmla="*/ 1005 h 1005"/>
                <a:gd name="T6" fmla="*/ 2847 w 2847"/>
                <a:gd name="T7" fmla="*/ 1005 h 1005"/>
                <a:gd name="T8" fmla="*/ 2226 w 2847"/>
                <a:gd name="T9" fmla="*/ 0 h 1005"/>
              </a:gdLst>
              <a:ahLst/>
              <a:cxnLst>
                <a:cxn ang="0">
                  <a:pos x="T0" y="T1"/>
                </a:cxn>
                <a:cxn ang="0">
                  <a:pos x="T2" y="T3"/>
                </a:cxn>
                <a:cxn ang="0">
                  <a:pos x="T4" y="T5"/>
                </a:cxn>
                <a:cxn ang="0">
                  <a:pos x="T6" y="T7"/>
                </a:cxn>
                <a:cxn ang="0">
                  <a:pos x="T8" y="T9"/>
                </a:cxn>
              </a:cxnLst>
              <a:rect l="0" t="0" r="r" b="b"/>
              <a:pathLst>
                <a:path w="2847" h="1005">
                  <a:moveTo>
                    <a:pt x="2226" y="0"/>
                  </a:moveTo>
                  <a:lnTo>
                    <a:pt x="0" y="484"/>
                  </a:lnTo>
                  <a:lnTo>
                    <a:pt x="1491" y="1005"/>
                  </a:lnTo>
                  <a:lnTo>
                    <a:pt x="2847" y="1005"/>
                  </a:lnTo>
                  <a:lnTo>
                    <a:pt x="2226" y="0"/>
                  </a:lnTo>
                  <a:close/>
                </a:path>
              </a:pathLst>
            </a:custGeom>
            <a:solidFill>
              <a:srgbClr val="0818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98"/>
            <p:cNvSpPr>
              <a:spLocks/>
            </p:cNvSpPr>
            <p:nvPr/>
          </p:nvSpPr>
          <p:spPr bwMode="auto">
            <a:xfrm>
              <a:off x="5688013" y="3614738"/>
              <a:ext cx="581025" cy="357188"/>
            </a:xfrm>
            <a:custGeom>
              <a:avLst/>
              <a:gdLst>
                <a:gd name="T0" fmla="*/ 1049 w 2560"/>
                <a:gd name="T1" fmla="*/ 0 h 1573"/>
                <a:gd name="T2" fmla="*/ 0 w 2560"/>
                <a:gd name="T3" fmla="*/ 1036 h 1573"/>
                <a:gd name="T4" fmla="*/ 2560 w 2560"/>
                <a:gd name="T5" fmla="*/ 1573 h 1573"/>
                <a:gd name="T6" fmla="*/ 1049 w 2560"/>
                <a:gd name="T7" fmla="*/ 0 h 1573"/>
              </a:gdLst>
              <a:ahLst/>
              <a:cxnLst>
                <a:cxn ang="0">
                  <a:pos x="T0" y="T1"/>
                </a:cxn>
                <a:cxn ang="0">
                  <a:pos x="T2" y="T3"/>
                </a:cxn>
                <a:cxn ang="0">
                  <a:pos x="T4" y="T5"/>
                </a:cxn>
                <a:cxn ang="0">
                  <a:pos x="T6" y="T7"/>
                </a:cxn>
              </a:cxnLst>
              <a:rect l="0" t="0" r="r" b="b"/>
              <a:pathLst>
                <a:path w="2560" h="1573">
                  <a:moveTo>
                    <a:pt x="1049" y="0"/>
                  </a:moveTo>
                  <a:lnTo>
                    <a:pt x="0" y="1036"/>
                  </a:lnTo>
                  <a:lnTo>
                    <a:pt x="2560" y="1573"/>
                  </a:lnTo>
                  <a:lnTo>
                    <a:pt x="1049" y="0"/>
                  </a:lnTo>
                  <a:close/>
                </a:path>
              </a:pathLst>
            </a:custGeom>
            <a:solidFill>
              <a:srgbClr val="13376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99"/>
            <p:cNvSpPr>
              <a:spLocks/>
            </p:cNvSpPr>
            <p:nvPr/>
          </p:nvSpPr>
          <p:spPr bwMode="auto">
            <a:xfrm>
              <a:off x="5688013" y="3849688"/>
              <a:ext cx="581025" cy="569913"/>
            </a:xfrm>
            <a:custGeom>
              <a:avLst/>
              <a:gdLst>
                <a:gd name="T0" fmla="*/ 0 w 2560"/>
                <a:gd name="T1" fmla="*/ 0 h 2516"/>
                <a:gd name="T2" fmla="*/ 806 w 2560"/>
                <a:gd name="T3" fmla="*/ 2516 h 2516"/>
                <a:gd name="T4" fmla="*/ 2560 w 2560"/>
                <a:gd name="T5" fmla="*/ 537 h 2516"/>
                <a:gd name="T6" fmla="*/ 0 w 2560"/>
                <a:gd name="T7" fmla="*/ 0 h 2516"/>
              </a:gdLst>
              <a:ahLst/>
              <a:cxnLst>
                <a:cxn ang="0">
                  <a:pos x="T0" y="T1"/>
                </a:cxn>
                <a:cxn ang="0">
                  <a:pos x="T2" y="T3"/>
                </a:cxn>
                <a:cxn ang="0">
                  <a:pos x="T4" y="T5"/>
                </a:cxn>
                <a:cxn ang="0">
                  <a:pos x="T6" y="T7"/>
                </a:cxn>
              </a:cxnLst>
              <a:rect l="0" t="0" r="r" b="b"/>
              <a:pathLst>
                <a:path w="2560" h="2516">
                  <a:moveTo>
                    <a:pt x="0" y="0"/>
                  </a:moveTo>
                  <a:lnTo>
                    <a:pt x="806" y="2516"/>
                  </a:lnTo>
                  <a:lnTo>
                    <a:pt x="2560" y="537"/>
                  </a:lnTo>
                  <a:lnTo>
                    <a:pt x="0" y="0"/>
                  </a:lnTo>
                  <a:close/>
                </a:path>
              </a:pathLst>
            </a:custGeom>
            <a:solidFill>
              <a:srgbClr val="102E5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0"/>
            <p:cNvSpPr>
              <a:spLocks/>
            </p:cNvSpPr>
            <p:nvPr/>
          </p:nvSpPr>
          <p:spPr bwMode="auto">
            <a:xfrm>
              <a:off x="5870576" y="3971925"/>
              <a:ext cx="396875" cy="447675"/>
            </a:xfrm>
            <a:custGeom>
              <a:avLst/>
              <a:gdLst>
                <a:gd name="T0" fmla="*/ 1410 w 1749"/>
                <a:gd name="T1" fmla="*/ 1614 h 1980"/>
                <a:gd name="T2" fmla="*/ 1749 w 1749"/>
                <a:gd name="T3" fmla="*/ 0 h 1980"/>
                <a:gd name="T4" fmla="*/ 0 w 1749"/>
                <a:gd name="T5" fmla="*/ 1980 h 1980"/>
                <a:gd name="T6" fmla="*/ 1410 w 1749"/>
                <a:gd name="T7" fmla="*/ 1614 h 1980"/>
              </a:gdLst>
              <a:ahLst/>
              <a:cxnLst>
                <a:cxn ang="0">
                  <a:pos x="T0" y="T1"/>
                </a:cxn>
                <a:cxn ang="0">
                  <a:pos x="T2" y="T3"/>
                </a:cxn>
                <a:cxn ang="0">
                  <a:pos x="T4" y="T5"/>
                </a:cxn>
                <a:cxn ang="0">
                  <a:pos x="T6" y="T7"/>
                </a:cxn>
              </a:cxnLst>
              <a:rect l="0" t="0" r="r" b="b"/>
              <a:pathLst>
                <a:path w="1749" h="1980">
                  <a:moveTo>
                    <a:pt x="1410" y="1614"/>
                  </a:moveTo>
                  <a:lnTo>
                    <a:pt x="1749" y="0"/>
                  </a:lnTo>
                  <a:lnTo>
                    <a:pt x="0" y="1980"/>
                  </a:lnTo>
                  <a:lnTo>
                    <a:pt x="1410" y="1614"/>
                  </a:lnTo>
                  <a:close/>
                </a:path>
              </a:pathLst>
            </a:custGeom>
            <a:solidFill>
              <a:srgbClr val="0D27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1"/>
            <p:cNvSpPr>
              <a:spLocks/>
            </p:cNvSpPr>
            <p:nvPr/>
          </p:nvSpPr>
          <p:spPr bwMode="auto">
            <a:xfrm>
              <a:off x="5461001" y="3849688"/>
              <a:ext cx="409575" cy="569913"/>
            </a:xfrm>
            <a:custGeom>
              <a:avLst/>
              <a:gdLst>
                <a:gd name="T0" fmla="*/ 1806 w 1806"/>
                <a:gd name="T1" fmla="*/ 2516 h 2516"/>
                <a:gd name="T2" fmla="*/ 0 w 1806"/>
                <a:gd name="T3" fmla="*/ 946 h 2516"/>
                <a:gd name="T4" fmla="*/ 1000 w 1806"/>
                <a:gd name="T5" fmla="*/ 0 h 2516"/>
                <a:gd name="T6" fmla="*/ 1806 w 1806"/>
                <a:gd name="T7" fmla="*/ 2516 h 2516"/>
              </a:gdLst>
              <a:ahLst/>
              <a:cxnLst>
                <a:cxn ang="0">
                  <a:pos x="T0" y="T1"/>
                </a:cxn>
                <a:cxn ang="0">
                  <a:pos x="T2" y="T3"/>
                </a:cxn>
                <a:cxn ang="0">
                  <a:pos x="T4" y="T5"/>
                </a:cxn>
                <a:cxn ang="0">
                  <a:pos x="T6" y="T7"/>
                </a:cxn>
              </a:cxnLst>
              <a:rect l="0" t="0" r="r" b="b"/>
              <a:pathLst>
                <a:path w="1806" h="2516">
                  <a:moveTo>
                    <a:pt x="1806" y="2516"/>
                  </a:moveTo>
                  <a:lnTo>
                    <a:pt x="0" y="946"/>
                  </a:lnTo>
                  <a:lnTo>
                    <a:pt x="1000" y="0"/>
                  </a:lnTo>
                  <a:lnTo>
                    <a:pt x="1806" y="2516"/>
                  </a:lnTo>
                  <a:close/>
                </a:path>
              </a:pathLst>
            </a:custGeom>
            <a:solidFill>
              <a:srgbClr val="1132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2"/>
            <p:cNvSpPr>
              <a:spLocks/>
            </p:cNvSpPr>
            <p:nvPr/>
          </p:nvSpPr>
          <p:spPr bwMode="auto">
            <a:xfrm>
              <a:off x="5659438" y="3546475"/>
              <a:ext cx="266700" cy="303213"/>
            </a:xfrm>
            <a:custGeom>
              <a:avLst/>
              <a:gdLst>
                <a:gd name="T0" fmla="*/ 0 w 1172"/>
                <a:gd name="T1" fmla="*/ 0 h 1337"/>
                <a:gd name="T2" fmla="*/ 123 w 1172"/>
                <a:gd name="T3" fmla="*/ 1337 h 1337"/>
                <a:gd name="T4" fmla="*/ 1172 w 1172"/>
                <a:gd name="T5" fmla="*/ 301 h 1337"/>
                <a:gd name="T6" fmla="*/ 0 w 1172"/>
                <a:gd name="T7" fmla="*/ 0 h 1337"/>
              </a:gdLst>
              <a:ahLst/>
              <a:cxnLst>
                <a:cxn ang="0">
                  <a:pos x="T0" y="T1"/>
                </a:cxn>
                <a:cxn ang="0">
                  <a:pos x="T2" y="T3"/>
                </a:cxn>
                <a:cxn ang="0">
                  <a:pos x="T4" y="T5"/>
                </a:cxn>
                <a:cxn ang="0">
                  <a:pos x="T6" y="T7"/>
                </a:cxn>
              </a:cxnLst>
              <a:rect l="0" t="0" r="r" b="b"/>
              <a:pathLst>
                <a:path w="1172" h="1337">
                  <a:moveTo>
                    <a:pt x="0" y="0"/>
                  </a:moveTo>
                  <a:lnTo>
                    <a:pt x="123" y="1337"/>
                  </a:lnTo>
                  <a:lnTo>
                    <a:pt x="1172" y="301"/>
                  </a:lnTo>
                  <a:lnTo>
                    <a:pt x="0" y="0"/>
                  </a:lnTo>
                  <a:close/>
                </a:path>
              </a:pathLst>
            </a:custGeom>
            <a:solidFill>
              <a:srgbClr val="215BA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3"/>
            <p:cNvSpPr>
              <a:spLocks/>
            </p:cNvSpPr>
            <p:nvPr/>
          </p:nvSpPr>
          <p:spPr bwMode="auto">
            <a:xfrm>
              <a:off x="5332413" y="3546475"/>
              <a:ext cx="355600" cy="303213"/>
            </a:xfrm>
            <a:custGeom>
              <a:avLst/>
              <a:gdLst>
                <a:gd name="T0" fmla="*/ 0 w 1565"/>
                <a:gd name="T1" fmla="*/ 129 h 1337"/>
                <a:gd name="T2" fmla="*/ 1565 w 1565"/>
                <a:gd name="T3" fmla="*/ 1337 h 1337"/>
                <a:gd name="T4" fmla="*/ 1442 w 1565"/>
                <a:gd name="T5" fmla="*/ 0 h 1337"/>
                <a:gd name="T6" fmla="*/ 0 w 1565"/>
                <a:gd name="T7" fmla="*/ 129 h 1337"/>
              </a:gdLst>
              <a:ahLst/>
              <a:cxnLst>
                <a:cxn ang="0">
                  <a:pos x="T0" y="T1"/>
                </a:cxn>
                <a:cxn ang="0">
                  <a:pos x="T2" y="T3"/>
                </a:cxn>
                <a:cxn ang="0">
                  <a:pos x="T4" y="T5"/>
                </a:cxn>
                <a:cxn ang="0">
                  <a:pos x="T6" y="T7"/>
                </a:cxn>
              </a:cxnLst>
              <a:rect l="0" t="0" r="r" b="b"/>
              <a:pathLst>
                <a:path w="1565" h="1337">
                  <a:moveTo>
                    <a:pt x="0" y="129"/>
                  </a:moveTo>
                  <a:lnTo>
                    <a:pt x="1565" y="1337"/>
                  </a:lnTo>
                  <a:lnTo>
                    <a:pt x="1442" y="0"/>
                  </a:lnTo>
                  <a:lnTo>
                    <a:pt x="0" y="129"/>
                  </a:lnTo>
                  <a:close/>
                </a:path>
              </a:pathLst>
            </a:custGeom>
            <a:solidFill>
              <a:srgbClr val="1132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4"/>
            <p:cNvSpPr>
              <a:spLocks/>
            </p:cNvSpPr>
            <p:nvPr/>
          </p:nvSpPr>
          <p:spPr bwMode="auto">
            <a:xfrm>
              <a:off x="5127626" y="3114675"/>
              <a:ext cx="496888" cy="460375"/>
            </a:xfrm>
            <a:custGeom>
              <a:avLst/>
              <a:gdLst>
                <a:gd name="T0" fmla="*/ 908 w 2194"/>
                <a:gd name="T1" fmla="*/ 2030 h 2030"/>
                <a:gd name="T2" fmla="*/ 0 w 2194"/>
                <a:gd name="T3" fmla="*/ 0 h 2030"/>
                <a:gd name="T4" fmla="*/ 2194 w 2194"/>
                <a:gd name="T5" fmla="*/ 355 h 2030"/>
                <a:gd name="T6" fmla="*/ 908 w 2194"/>
                <a:gd name="T7" fmla="*/ 2030 h 2030"/>
              </a:gdLst>
              <a:ahLst/>
              <a:cxnLst>
                <a:cxn ang="0">
                  <a:pos x="T0" y="T1"/>
                </a:cxn>
                <a:cxn ang="0">
                  <a:pos x="T2" y="T3"/>
                </a:cxn>
                <a:cxn ang="0">
                  <a:pos x="T4" y="T5"/>
                </a:cxn>
                <a:cxn ang="0">
                  <a:pos x="T6" y="T7"/>
                </a:cxn>
              </a:cxnLst>
              <a:rect l="0" t="0" r="r" b="b"/>
              <a:pathLst>
                <a:path w="2194" h="2030">
                  <a:moveTo>
                    <a:pt x="908" y="2030"/>
                  </a:moveTo>
                  <a:lnTo>
                    <a:pt x="0" y="0"/>
                  </a:lnTo>
                  <a:lnTo>
                    <a:pt x="2194" y="355"/>
                  </a:lnTo>
                  <a:lnTo>
                    <a:pt x="908" y="2030"/>
                  </a:lnTo>
                  <a:close/>
                </a:path>
              </a:pathLst>
            </a:custGeom>
            <a:solidFill>
              <a:srgbClr val="1E54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5"/>
            <p:cNvSpPr>
              <a:spLocks/>
            </p:cNvSpPr>
            <p:nvPr/>
          </p:nvSpPr>
          <p:spPr bwMode="auto">
            <a:xfrm>
              <a:off x="4870451" y="3114675"/>
              <a:ext cx="461963" cy="504825"/>
            </a:xfrm>
            <a:custGeom>
              <a:avLst/>
              <a:gdLst>
                <a:gd name="T0" fmla="*/ 2039 w 2039"/>
                <a:gd name="T1" fmla="*/ 2030 h 2226"/>
                <a:gd name="T2" fmla="*/ 0 w 2039"/>
                <a:gd name="T3" fmla="*/ 2226 h 2226"/>
                <a:gd name="T4" fmla="*/ 1131 w 2039"/>
                <a:gd name="T5" fmla="*/ 0 h 2226"/>
                <a:gd name="T6" fmla="*/ 2039 w 2039"/>
                <a:gd name="T7" fmla="*/ 2030 h 2226"/>
              </a:gdLst>
              <a:ahLst/>
              <a:cxnLst>
                <a:cxn ang="0">
                  <a:pos x="T0" y="T1"/>
                </a:cxn>
                <a:cxn ang="0">
                  <a:pos x="T2" y="T3"/>
                </a:cxn>
                <a:cxn ang="0">
                  <a:pos x="T4" y="T5"/>
                </a:cxn>
                <a:cxn ang="0">
                  <a:pos x="T6" y="T7"/>
                </a:cxn>
              </a:cxnLst>
              <a:rect l="0" t="0" r="r" b="b"/>
              <a:pathLst>
                <a:path w="2039" h="2226">
                  <a:moveTo>
                    <a:pt x="2039" y="2030"/>
                  </a:moveTo>
                  <a:lnTo>
                    <a:pt x="0" y="2226"/>
                  </a:lnTo>
                  <a:lnTo>
                    <a:pt x="1131" y="0"/>
                  </a:lnTo>
                  <a:lnTo>
                    <a:pt x="2039" y="2030"/>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6"/>
            <p:cNvSpPr>
              <a:spLocks/>
            </p:cNvSpPr>
            <p:nvPr/>
          </p:nvSpPr>
          <p:spPr bwMode="auto">
            <a:xfrm>
              <a:off x="5332413" y="3575050"/>
              <a:ext cx="355600" cy="488950"/>
            </a:xfrm>
            <a:custGeom>
              <a:avLst/>
              <a:gdLst>
                <a:gd name="T0" fmla="*/ 0 w 1565"/>
                <a:gd name="T1" fmla="*/ 0 h 2154"/>
                <a:gd name="T2" fmla="*/ 565 w 1565"/>
                <a:gd name="T3" fmla="*/ 2154 h 2154"/>
                <a:gd name="T4" fmla="*/ 1565 w 1565"/>
                <a:gd name="T5" fmla="*/ 1208 h 2154"/>
                <a:gd name="T6" fmla="*/ 0 w 1565"/>
                <a:gd name="T7" fmla="*/ 0 h 2154"/>
              </a:gdLst>
              <a:ahLst/>
              <a:cxnLst>
                <a:cxn ang="0">
                  <a:pos x="T0" y="T1"/>
                </a:cxn>
                <a:cxn ang="0">
                  <a:pos x="T2" y="T3"/>
                </a:cxn>
                <a:cxn ang="0">
                  <a:pos x="T4" y="T5"/>
                </a:cxn>
                <a:cxn ang="0">
                  <a:pos x="T6" y="T7"/>
                </a:cxn>
              </a:cxnLst>
              <a:rect l="0" t="0" r="r" b="b"/>
              <a:pathLst>
                <a:path w="1565" h="2154">
                  <a:moveTo>
                    <a:pt x="0" y="0"/>
                  </a:moveTo>
                  <a:lnTo>
                    <a:pt x="565" y="2154"/>
                  </a:lnTo>
                  <a:lnTo>
                    <a:pt x="1565" y="1208"/>
                  </a:lnTo>
                  <a:lnTo>
                    <a:pt x="0" y="0"/>
                  </a:lnTo>
                  <a:close/>
                </a:path>
              </a:pathLst>
            </a:custGeom>
            <a:solidFill>
              <a:srgbClr val="13376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107"/>
            <p:cNvSpPr>
              <a:spLocks/>
            </p:cNvSpPr>
            <p:nvPr/>
          </p:nvSpPr>
          <p:spPr bwMode="auto">
            <a:xfrm>
              <a:off x="4975226" y="3575050"/>
              <a:ext cx="485775" cy="488950"/>
            </a:xfrm>
            <a:custGeom>
              <a:avLst/>
              <a:gdLst>
                <a:gd name="T0" fmla="*/ 1576 w 2141"/>
                <a:gd name="T1" fmla="*/ 0 h 2154"/>
                <a:gd name="T2" fmla="*/ 0 w 2141"/>
                <a:gd name="T3" fmla="*/ 2089 h 2154"/>
                <a:gd name="T4" fmla="*/ 2141 w 2141"/>
                <a:gd name="T5" fmla="*/ 2154 h 2154"/>
                <a:gd name="T6" fmla="*/ 1576 w 2141"/>
                <a:gd name="T7" fmla="*/ 0 h 2154"/>
              </a:gdLst>
              <a:ahLst/>
              <a:cxnLst>
                <a:cxn ang="0">
                  <a:pos x="T0" y="T1"/>
                </a:cxn>
                <a:cxn ang="0">
                  <a:pos x="T2" y="T3"/>
                </a:cxn>
                <a:cxn ang="0">
                  <a:pos x="T4" y="T5"/>
                </a:cxn>
                <a:cxn ang="0">
                  <a:pos x="T6" y="T7"/>
                </a:cxn>
              </a:cxnLst>
              <a:rect l="0" t="0" r="r" b="b"/>
              <a:pathLst>
                <a:path w="2141" h="2154">
                  <a:moveTo>
                    <a:pt x="1576" y="0"/>
                  </a:moveTo>
                  <a:lnTo>
                    <a:pt x="0" y="2089"/>
                  </a:lnTo>
                  <a:lnTo>
                    <a:pt x="2141" y="2154"/>
                  </a:lnTo>
                  <a:lnTo>
                    <a:pt x="1576" y="0"/>
                  </a:lnTo>
                  <a:close/>
                </a:path>
              </a:pathLst>
            </a:custGeom>
            <a:solidFill>
              <a:srgbClr val="1945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08"/>
            <p:cNvSpPr>
              <a:spLocks/>
            </p:cNvSpPr>
            <p:nvPr/>
          </p:nvSpPr>
          <p:spPr bwMode="auto">
            <a:xfrm>
              <a:off x="4870451" y="3575050"/>
              <a:ext cx="461963" cy="474663"/>
            </a:xfrm>
            <a:custGeom>
              <a:avLst/>
              <a:gdLst>
                <a:gd name="T0" fmla="*/ 463 w 2039"/>
                <a:gd name="T1" fmla="*/ 2089 h 2089"/>
                <a:gd name="T2" fmla="*/ 0 w 2039"/>
                <a:gd name="T3" fmla="*/ 196 h 2089"/>
                <a:gd name="T4" fmla="*/ 2039 w 2039"/>
                <a:gd name="T5" fmla="*/ 0 h 2089"/>
                <a:gd name="T6" fmla="*/ 463 w 2039"/>
                <a:gd name="T7" fmla="*/ 2089 h 2089"/>
              </a:gdLst>
              <a:ahLst/>
              <a:cxnLst>
                <a:cxn ang="0">
                  <a:pos x="T0" y="T1"/>
                </a:cxn>
                <a:cxn ang="0">
                  <a:pos x="T2" y="T3"/>
                </a:cxn>
                <a:cxn ang="0">
                  <a:pos x="T4" y="T5"/>
                </a:cxn>
                <a:cxn ang="0">
                  <a:pos x="T6" y="T7"/>
                </a:cxn>
              </a:cxnLst>
              <a:rect l="0" t="0" r="r" b="b"/>
              <a:pathLst>
                <a:path w="2039" h="2089">
                  <a:moveTo>
                    <a:pt x="463" y="2089"/>
                  </a:moveTo>
                  <a:lnTo>
                    <a:pt x="0" y="196"/>
                  </a:lnTo>
                  <a:lnTo>
                    <a:pt x="2039" y="0"/>
                  </a:lnTo>
                  <a:lnTo>
                    <a:pt x="463" y="2089"/>
                  </a:lnTo>
                  <a:close/>
                </a:path>
              </a:pathLst>
            </a:custGeom>
            <a:solidFill>
              <a:srgbClr val="1946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09"/>
            <p:cNvSpPr>
              <a:spLocks/>
            </p:cNvSpPr>
            <p:nvPr/>
          </p:nvSpPr>
          <p:spPr bwMode="auto">
            <a:xfrm>
              <a:off x="4975226" y="4049713"/>
              <a:ext cx="485775" cy="363538"/>
            </a:xfrm>
            <a:custGeom>
              <a:avLst/>
              <a:gdLst>
                <a:gd name="T0" fmla="*/ 0 w 2141"/>
                <a:gd name="T1" fmla="*/ 0 h 1602"/>
                <a:gd name="T2" fmla="*/ 408 w 2141"/>
                <a:gd name="T3" fmla="*/ 1602 h 1602"/>
                <a:gd name="T4" fmla="*/ 2141 w 2141"/>
                <a:gd name="T5" fmla="*/ 65 h 1602"/>
                <a:gd name="T6" fmla="*/ 0 w 2141"/>
                <a:gd name="T7" fmla="*/ 0 h 1602"/>
              </a:gdLst>
              <a:ahLst/>
              <a:cxnLst>
                <a:cxn ang="0">
                  <a:pos x="T0" y="T1"/>
                </a:cxn>
                <a:cxn ang="0">
                  <a:pos x="T2" y="T3"/>
                </a:cxn>
                <a:cxn ang="0">
                  <a:pos x="T4" y="T5"/>
                </a:cxn>
                <a:cxn ang="0">
                  <a:pos x="T6" y="T7"/>
                </a:cxn>
              </a:cxnLst>
              <a:rect l="0" t="0" r="r" b="b"/>
              <a:pathLst>
                <a:path w="2141" h="1602">
                  <a:moveTo>
                    <a:pt x="0" y="0"/>
                  </a:moveTo>
                  <a:lnTo>
                    <a:pt x="408" y="1602"/>
                  </a:lnTo>
                  <a:lnTo>
                    <a:pt x="2141" y="65"/>
                  </a:lnTo>
                  <a:lnTo>
                    <a:pt x="0" y="0"/>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0"/>
            <p:cNvSpPr>
              <a:spLocks/>
            </p:cNvSpPr>
            <p:nvPr/>
          </p:nvSpPr>
          <p:spPr bwMode="auto">
            <a:xfrm>
              <a:off x="5068888" y="4064000"/>
              <a:ext cx="392113" cy="466725"/>
            </a:xfrm>
            <a:custGeom>
              <a:avLst/>
              <a:gdLst>
                <a:gd name="T0" fmla="*/ 0 w 1733"/>
                <a:gd name="T1" fmla="*/ 1537 h 2054"/>
                <a:gd name="T2" fmla="*/ 1313 w 1733"/>
                <a:gd name="T3" fmla="*/ 2054 h 2054"/>
                <a:gd name="T4" fmla="*/ 1733 w 1733"/>
                <a:gd name="T5" fmla="*/ 0 h 2054"/>
                <a:gd name="T6" fmla="*/ 0 w 1733"/>
                <a:gd name="T7" fmla="*/ 1537 h 2054"/>
              </a:gdLst>
              <a:ahLst/>
              <a:cxnLst>
                <a:cxn ang="0">
                  <a:pos x="T0" y="T1"/>
                </a:cxn>
                <a:cxn ang="0">
                  <a:pos x="T2" y="T3"/>
                </a:cxn>
                <a:cxn ang="0">
                  <a:pos x="T4" y="T5"/>
                </a:cxn>
                <a:cxn ang="0">
                  <a:pos x="T6" y="T7"/>
                </a:cxn>
              </a:cxnLst>
              <a:rect l="0" t="0" r="r" b="b"/>
              <a:pathLst>
                <a:path w="1733" h="2054">
                  <a:moveTo>
                    <a:pt x="0" y="1537"/>
                  </a:moveTo>
                  <a:lnTo>
                    <a:pt x="1313" y="2054"/>
                  </a:lnTo>
                  <a:lnTo>
                    <a:pt x="1733" y="0"/>
                  </a:lnTo>
                  <a:lnTo>
                    <a:pt x="0" y="1537"/>
                  </a:lnTo>
                  <a:close/>
                </a:path>
              </a:pathLst>
            </a:custGeom>
            <a:solidFill>
              <a:srgbClr val="102E5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1"/>
            <p:cNvSpPr>
              <a:spLocks/>
            </p:cNvSpPr>
            <p:nvPr/>
          </p:nvSpPr>
          <p:spPr bwMode="auto">
            <a:xfrm>
              <a:off x="5365751" y="4064000"/>
              <a:ext cx="504825" cy="466725"/>
            </a:xfrm>
            <a:custGeom>
              <a:avLst/>
              <a:gdLst>
                <a:gd name="T0" fmla="*/ 0 w 2226"/>
                <a:gd name="T1" fmla="*/ 2054 h 2054"/>
                <a:gd name="T2" fmla="*/ 2226 w 2226"/>
                <a:gd name="T3" fmla="*/ 1570 h 2054"/>
                <a:gd name="T4" fmla="*/ 420 w 2226"/>
                <a:gd name="T5" fmla="*/ 0 h 2054"/>
                <a:gd name="T6" fmla="*/ 0 w 2226"/>
                <a:gd name="T7" fmla="*/ 2054 h 2054"/>
              </a:gdLst>
              <a:ahLst/>
              <a:cxnLst>
                <a:cxn ang="0">
                  <a:pos x="T0" y="T1"/>
                </a:cxn>
                <a:cxn ang="0">
                  <a:pos x="T2" y="T3"/>
                </a:cxn>
                <a:cxn ang="0">
                  <a:pos x="T4" y="T5"/>
                </a:cxn>
                <a:cxn ang="0">
                  <a:pos x="T6" y="T7"/>
                </a:cxn>
              </a:cxnLst>
              <a:rect l="0" t="0" r="r" b="b"/>
              <a:pathLst>
                <a:path w="2226" h="2054">
                  <a:moveTo>
                    <a:pt x="0" y="2054"/>
                  </a:moveTo>
                  <a:lnTo>
                    <a:pt x="2226" y="1570"/>
                  </a:lnTo>
                  <a:lnTo>
                    <a:pt x="420" y="0"/>
                  </a:lnTo>
                  <a:lnTo>
                    <a:pt x="0" y="2054"/>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2"/>
            <p:cNvSpPr>
              <a:spLocks/>
            </p:cNvSpPr>
            <p:nvPr/>
          </p:nvSpPr>
          <p:spPr bwMode="auto">
            <a:xfrm>
              <a:off x="4643438" y="4413250"/>
              <a:ext cx="1074738" cy="234950"/>
            </a:xfrm>
            <a:custGeom>
              <a:avLst/>
              <a:gdLst>
                <a:gd name="T0" fmla="*/ 1871 w 4735"/>
                <a:gd name="T1" fmla="*/ 0 h 1038"/>
                <a:gd name="T2" fmla="*/ 0 w 4735"/>
                <a:gd name="T3" fmla="*/ 614 h 1038"/>
                <a:gd name="T4" fmla="*/ 2641 w 4735"/>
                <a:gd name="T5" fmla="*/ 1038 h 1038"/>
                <a:gd name="T6" fmla="*/ 4735 w 4735"/>
                <a:gd name="T7" fmla="*/ 1038 h 1038"/>
                <a:gd name="T8" fmla="*/ 1871 w 4735"/>
                <a:gd name="T9" fmla="*/ 0 h 1038"/>
              </a:gdLst>
              <a:ahLst/>
              <a:cxnLst>
                <a:cxn ang="0">
                  <a:pos x="T0" y="T1"/>
                </a:cxn>
                <a:cxn ang="0">
                  <a:pos x="T2" y="T3"/>
                </a:cxn>
                <a:cxn ang="0">
                  <a:pos x="T4" y="T5"/>
                </a:cxn>
                <a:cxn ang="0">
                  <a:pos x="T6" y="T7"/>
                </a:cxn>
                <a:cxn ang="0">
                  <a:pos x="T8" y="T9"/>
                </a:cxn>
              </a:cxnLst>
              <a:rect l="0" t="0" r="r" b="b"/>
              <a:pathLst>
                <a:path w="4735" h="1038">
                  <a:moveTo>
                    <a:pt x="1871" y="0"/>
                  </a:moveTo>
                  <a:lnTo>
                    <a:pt x="0" y="614"/>
                  </a:lnTo>
                  <a:lnTo>
                    <a:pt x="2641" y="1038"/>
                  </a:lnTo>
                  <a:lnTo>
                    <a:pt x="4735" y="1038"/>
                  </a:lnTo>
                  <a:lnTo>
                    <a:pt x="1871" y="0"/>
                  </a:lnTo>
                  <a:close/>
                </a:path>
              </a:pathLst>
            </a:custGeom>
            <a:solidFill>
              <a:srgbClr val="0A1E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3"/>
            <p:cNvSpPr>
              <a:spLocks/>
            </p:cNvSpPr>
            <p:nvPr/>
          </p:nvSpPr>
          <p:spPr bwMode="auto">
            <a:xfrm>
              <a:off x="4403726" y="4551363"/>
              <a:ext cx="839788" cy="96838"/>
            </a:xfrm>
            <a:custGeom>
              <a:avLst/>
              <a:gdLst>
                <a:gd name="T0" fmla="*/ 0 w 3703"/>
                <a:gd name="T1" fmla="*/ 424 h 424"/>
                <a:gd name="T2" fmla="*/ 1062 w 3703"/>
                <a:gd name="T3" fmla="*/ 0 h 424"/>
                <a:gd name="T4" fmla="*/ 3703 w 3703"/>
                <a:gd name="T5" fmla="*/ 424 h 424"/>
                <a:gd name="T6" fmla="*/ 0 w 3703"/>
                <a:gd name="T7" fmla="*/ 424 h 424"/>
              </a:gdLst>
              <a:ahLst/>
              <a:cxnLst>
                <a:cxn ang="0">
                  <a:pos x="T0" y="T1"/>
                </a:cxn>
                <a:cxn ang="0">
                  <a:pos x="T2" y="T3"/>
                </a:cxn>
                <a:cxn ang="0">
                  <a:pos x="T4" y="T5"/>
                </a:cxn>
                <a:cxn ang="0">
                  <a:pos x="T6" y="T7"/>
                </a:cxn>
              </a:cxnLst>
              <a:rect l="0" t="0" r="r" b="b"/>
              <a:pathLst>
                <a:path w="3703" h="424">
                  <a:moveTo>
                    <a:pt x="0" y="424"/>
                  </a:moveTo>
                  <a:lnTo>
                    <a:pt x="1062" y="0"/>
                  </a:lnTo>
                  <a:lnTo>
                    <a:pt x="3703" y="424"/>
                  </a:lnTo>
                  <a:lnTo>
                    <a:pt x="0" y="424"/>
                  </a:lnTo>
                  <a:close/>
                </a:path>
              </a:pathLst>
            </a:custGeom>
            <a:solidFill>
              <a:srgbClr val="0818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4"/>
            <p:cNvSpPr>
              <a:spLocks/>
            </p:cNvSpPr>
            <p:nvPr/>
          </p:nvSpPr>
          <p:spPr bwMode="auto">
            <a:xfrm>
              <a:off x="4546601" y="4400550"/>
              <a:ext cx="522288" cy="150813"/>
            </a:xfrm>
            <a:custGeom>
              <a:avLst/>
              <a:gdLst>
                <a:gd name="T0" fmla="*/ 430 w 2301"/>
                <a:gd name="T1" fmla="*/ 667 h 667"/>
                <a:gd name="T2" fmla="*/ 0 w 2301"/>
                <a:gd name="T3" fmla="*/ 0 h 667"/>
                <a:gd name="T4" fmla="*/ 2301 w 2301"/>
                <a:gd name="T5" fmla="*/ 53 h 667"/>
                <a:gd name="T6" fmla="*/ 430 w 2301"/>
                <a:gd name="T7" fmla="*/ 667 h 667"/>
              </a:gdLst>
              <a:ahLst/>
              <a:cxnLst>
                <a:cxn ang="0">
                  <a:pos x="T0" y="T1"/>
                </a:cxn>
                <a:cxn ang="0">
                  <a:pos x="T2" y="T3"/>
                </a:cxn>
                <a:cxn ang="0">
                  <a:pos x="T4" y="T5"/>
                </a:cxn>
                <a:cxn ang="0">
                  <a:pos x="T6" y="T7"/>
                </a:cxn>
              </a:cxnLst>
              <a:rect l="0" t="0" r="r" b="b"/>
              <a:pathLst>
                <a:path w="2301" h="667">
                  <a:moveTo>
                    <a:pt x="430" y="667"/>
                  </a:moveTo>
                  <a:lnTo>
                    <a:pt x="0" y="0"/>
                  </a:lnTo>
                  <a:lnTo>
                    <a:pt x="2301" y="53"/>
                  </a:lnTo>
                  <a:lnTo>
                    <a:pt x="430" y="667"/>
                  </a:lnTo>
                  <a:close/>
                </a:path>
              </a:pathLst>
            </a:custGeom>
            <a:solidFill>
              <a:srgbClr val="07173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15"/>
            <p:cNvSpPr>
              <a:spLocks/>
            </p:cNvSpPr>
            <p:nvPr/>
          </p:nvSpPr>
          <p:spPr bwMode="auto">
            <a:xfrm>
              <a:off x="4233863" y="4400550"/>
              <a:ext cx="409575" cy="247650"/>
            </a:xfrm>
            <a:custGeom>
              <a:avLst/>
              <a:gdLst>
                <a:gd name="T0" fmla="*/ 1381 w 1811"/>
                <a:gd name="T1" fmla="*/ 0 h 1091"/>
                <a:gd name="T2" fmla="*/ 0 w 1811"/>
                <a:gd name="T3" fmla="*/ 1091 h 1091"/>
                <a:gd name="T4" fmla="*/ 749 w 1811"/>
                <a:gd name="T5" fmla="*/ 1091 h 1091"/>
                <a:gd name="T6" fmla="*/ 1811 w 1811"/>
                <a:gd name="T7" fmla="*/ 667 h 1091"/>
                <a:gd name="T8" fmla="*/ 1381 w 1811"/>
                <a:gd name="T9" fmla="*/ 0 h 1091"/>
              </a:gdLst>
              <a:ahLst/>
              <a:cxnLst>
                <a:cxn ang="0">
                  <a:pos x="T0" y="T1"/>
                </a:cxn>
                <a:cxn ang="0">
                  <a:pos x="T2" y="T3"/>
                </a:cxn>
                <a:cxn ang="0">
                  <a:pos x="T4" y="T5"/>
                </a:cxn>
                <a:cxn ang="0">
                  <a:pos x="T6" y="T7"/>
                </a:cxn>
                <a:cxn ang="0">
                  <a:pos x="T8" y="T9"/>
                </a:cxn>
              </a:cxnLst>
              <a:rect l="0" t="0" r="r" b="b"/>
              <a:pathLst>
                <a:path w="1811" h="1091">
                  <a:moveTo>
                    <a:pt x="1381" y="0"/>
                  </a:moveTo>
                  <a:lnTo>
                    <a:pt x="0" y="1091"/>
                  </a:lnTo>
                  <a:lnTo>
                    <a:pt x="749" y="1091"/>
                  </a:lnTo>
                  <a:lnTo>
                    <a:pt x="1811" y="667"/>
                  </a:lnTo>
                  <a:lnTo>
                    <a:pt x="1381" y="0"/>
                  </a:lnTo>
                  <a:close/>
                </a:path>
              </a:pathLst>
            </a:custGeom>
            <a:solidFill>
              <a:srgbClr val="06132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16"/>
            <p:cNvSpPr>
              <a:spLocks/>
            </p:cNvSpPr>
            <p:nvPr/>
          </p:nvSpPr>
          <p:spPr bwMode="auto">
            <a:xfrm>
              <a:off x="4546601" y="4049713"/>
              <a:ext cx="522288" cy="363538"/>
            </a:xfrm>
            <a:custGeom>
              <a:avLst/>
              <a:gdLst>
                <a:gd name="T0" fmla="*/ 1893 w 2301"/>
                <a:gd name="T1" fmla="*/ 0 h 1602"/>
                <a:gd name="T2" fmla="*/ 0 w 2301"/>
                <a:gd name="T3" fmla="*/ 1549 h 1602"/>
                <a:gd name="T4" fmla="*/ 2301 w 2301"/>
                <a:gd name="T5" fmla="*/ 1602 h 1602"/>
                <a:gd name="T6" fmla="*/ 1893 w 2301"/>
                <a:gd name="T7" fmla="*/ 0 h 1602"/>
              </a:gdLst>
              <a:ahLst/>
              <a:cxnLst>
                <a:cxn ang="0">
                  <a:pos x="T0" y="T1"/>
                </a:cxn>
                <a:cxn ang="0">
                  <a:pos x="T2" y="T3"/>
                </a:cxn>
                <a:cxn ang="0">
                  <a:pos x="T4" y="T5"/>
                </a:cxn>
                <a:cxn ang="0">
                  <a:pos x="T6" y="T7"/>
                </a:cxn>
              </a:cxnLst>
              <a:rect l="0" t="0" r="r" b="b"/>
              <a:pathLst>
                <a:path w="2301" h="1602">
                  <a:moveTo>
                    <a:pt x="1893" y="0"/>
                  </a:moveTo>
                  <a:lnTo>
                    <a:pt x="0" y="1549"/>
                  </a:lnTo>
                  <a:lnTo>
                    <a:pt x="2301" y="1602"/>
                  </a:lnTo>
                  <a:lnTo>
                    <a:pt x="1893" y="0"/>
                  </a:lnTo>
                  <a:close/>
                </a:path>
              </a:pathLst>
            </a:custGeom>
            <a:solidFill>
              <a:srgbClr val="0D26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p:cNvSpPr>
              <a:spLocks/>
            </p:cNvSpPr>
            <p:nvPr/>
          </p:nvSpPr>
          <p:spPr bwMode="auto">
            <a:xfrm>
              <a:off x="4394201" y="4049713"/>
              <a:ext cx="581025" cy="350838"/>
            </a:xfrm>
            <a:custGeom>
              <a:avLst/>
              <a:gdLst>
                <a:gd name="T0" fmla="*/ 2561 w 2561"/>
                <a:gd name="T1" fmla="*/ 0 h 1549"/>
                <a:gd name="T2" fmla="*/ 0 w 2561"/>
                <a:gd name="T3" fmla="*/ 172 h 1549"/>
                <a:gd name="T4" fmla="*/ 668 w 2561"/>
                <a:gd name="T5" fmla="*/ 1549 h 1549"/>
                <a:gd name="T6" fmla="*/ 2561 w 2561"/>
                <a:gd name="T7" fmla="*/ 0 h 1549"/>
              </a:gdLst>
              <a:ahLst/>
              <a:cxnLst>
                <a:cxn ang="0">
                  <a:pos x="T0" y="T1"/>
                </a:cxn>
                <a:cxn ang="0">
                  <a:pos x="T2" y="T3"/>
                </a:cxn>
                <a:cxn ang="0">
                  <a:pos x="T4" y="T5"/>
                </a:cxn>
                <a:cxn ang="0">
                  <a:pos x="T6" y="T7"/>
                </a:cxn>
              </a:cxnLst>
              <a:rect l="0" t="0" r="r" b="b"/>
              <a:pathLst>
                <a:path w="2561" h="1549">
                  <a:moveTo>
                    <a:pt x="2561" y="0"/>
                  </a:moveTo>
                  <a:lnTo>
                    <a:pt x="0" y="172"/>
                  </a:lnTo>
                  <a:lnTo>
                    <a:pt x="668" y="1549"/>
                  </a:lnTo>
                  <a:lnTo>
                    <a:pt x="2561" y="0"/>
                  </a:lnTo>
                  <a:close/>
                </a:path>
              </a:pathLst>
            </a:custGeom>
            <a:solidFill>
              <a:srgbClr val="0F2C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18"/>
            <p:cNvSpPr>
              <a:spLocks/>
            </p:cNvSpPr>
            <p:nvPr/>
          </p:nvSpPr>
          <p:spPr bwMode="auto">
            <a:xfrm>
              <a:off x="4394201" y="3619500"/>
              <a:ext cx="581025" cy="468313"/>
            </a:xfrm>
            <a:custGeom>
              <a:avLst/>
              <a:gdLst>
                <a:gd name="T0" fmla="*/ 2561 w 2561"/>
                <a:gd name="T1" fmla="*/ 1893 h 2065"/>
                <a:gd name="T2" fmla="*/ 2098 w 2561"/>
                <a:gd name="T3" fmla="*/ 0 h 2065"/>
                <a:gd name="T4" fmla="*/ 0 w 2561"/>
                <a:gd name="T5" fmla="*/ 2065 h 2065"/>
                <a:gd name="T6" fmla="*/ 2561 w 2561"/>
                <a:gd name="T7" fmla="*/ 1893 h 2065"/>
              </a:gdLst>
              <a:ahLst/>
              <a:cxnLst>
                <a:cxn ang="0">
                  <a:pos x="T0" y="T1"/>
                </a:cxn>
                <a:cxn ang="0">
                  <a:pos x="T2" y="T3"/>
                </a:cxn>
                <a:cxn ang="0">
                  <a:pos x="T4" y="T5"/>
                </a:cxn>
                <a:cxn ang="0">
                  <a:pos x="T6" y="T7"/>
                </a:cxn>
              </a:cxnLst>
              <a:rect l="0" t="0" r="r" b="b"/>
              <a:pathLst>
                <a:path w="2561" h="2065">
                  <a:moveTo>
                    <a:pt x="2561" y="1893"/>
                  </a:moveTo>
                  <a:lnTo>
                    <a:pt x="2098" y="0"/>
                  </a:lnTo>
                  <a:lnTo>
                    <a:pt x="0" y="2065"/>
                  </a:lnTo>
                  <a:lnTo>
                    <a:pt x="2561" y="1893"/>
                  </a:lnTo>
                  <a:close/>
                </a:path>
              </a:pathLst>
            </a:custGeom>
            <a:solidFill>
              <a:srgbClr val="1740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19"/>
            <p:cNvSpPr>
              <a:spLocks/>
            </p:cNvSpPr>
            <p:nvPr/>
          </p:nvSpPr>
          <p:spPr bwMode="auto">
            <a:xfrm>
              <a:off x="4656138" y="3114675"/>
              <a:ext cx="471488" cy="504825"/>
            </a:xfrm>
            <a:custGeom>
              <a:avLst/>
              <a:gdLst>
                <a:gd name="T0" fmla="*/ 0 w 2077"/>
                <a:gd name="T1" fmla="*/ 226 h 2226"/>
                <a:gd name="T2" fmla="*/ 946 w 2077"/>
                <a:gd name="T3" fmla="*/ 2226 h 2226"/>
                <a:gd name="T4" fmla="*/ 2077 w 2077"/>
                <a:gd name="T5" fmla="*/ 0 h 2226"/>
                <a:gd name="T6" fmla="*/ 0 w 2077"/>
                <a:gd name="T7" fmla="*/ 226 h 2226"/>
              </a:gdLst>
              <a:ahLst/>
              <a:cxnLst>
                <a:cxn ang="0">
                  <a:pos x="T0" y="T1"/>
                </a:cxn>
                <a:cxn ang="0">
                  <a:pos x="T2" y="T3"/>
                </a:cxn>
                <a:cxn ang="0">
                  <a:pos x="T4" y="T5"/>
                </a:cxn>
                <a:cxn ang="0">
                  <a:pos x="T6" y="T7"/>
                </a:cxn>
              </a:cxnLst>
              <a:rect l="0" t="0" r="r" b="b"/>
              <a:pathLst>
                <a:path w="2077" h="2226">
                  <a:moveTo>
                    <a:pt x="0" y="226"/>
                  </a:moveTo>
                  <a:lnTo>
                    <a:pt x="946" y="2226"/>
                  </a:lnTo>
                  <a:lnTo>
                    <a:pt x="2077" y="0"/>
                  </a:lnTo>
                  <a:lnTo>
                    <a:pt x="0" y="226"/>
                  </a:lnTo>
                  <a:close/>
                </a:path>
              </a:pathLst>
            </a:custGeom>
            <a:solidFill>
              <a:srgbClr val="1945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0"/>
            <p:cNvSpPr>
              <a:spLocks/>
            </p:cNvSpPr>
            <p:nvPr/>
          </p:nvSpPr>
          <p:spPr bwMode="auto">
            <a:xfrm>
              <a:off x="4416426" y="3167063"/>
              <a:ext cx="454025" cy="452438"/>
            </a:xfrm>
            <a:custGeom>
              <a:avLst/>
              <a:gdLst>
                <a:gd name="T0" fmla="*/ 1055 w 2001"/>
                <a:gd name="T1" fmla="*/ 0 h 2000"/>
                <a:gd name="T2" fmla="*/ 0 w 2001"/>
                <a:gd name="T3" fmla="*/ 1473 h 2000"/>
                <a:gd name="T4" fmla="*/ 2001 w 2001"/>
                <a:gd name="T5" fmla="*/ 2000 h 2000"/>
                <a:gd name="T6" fmla="*/ 1055 w 2001"/>
                <a:gd name="T7" fmla="*/ 0 h 2000"/>
              </a:gdLst>
              <a:ahLst/>
              <a:cxnLst>
                <a:cxn ang="0">
                  <a:pos x="T0" y="T1"/>
                </a:cxn>
                <a:cxn ang="0">
                  <a:pos x="T2" y="T3"/>
                </a:cxn>
                <a:cxn ang="0">
                  <a:pos x="T4" y="T5"/>
                </a:cxn>
                <a:cxn ang="0">
                  <a:pos x="T6" y="T7"/>
                </a:cxn>
              </a:cxnLst>
              <a:rect l="0" t="0" r="r" b="b"/>
              <a:pathLst>
                <a:path w="2001" h="2000">
                  <a:moveTo>
                    <a:pt x="1055" y="0"/>
                  </a:moveTo>
                  <a:lnTo>
                    <a:pt x="0" y="1473"/>
                  </a:lnTo>
                  <a:lnTo>
                    <a:pt x="2001" y="2000"/>
                  </a:lnTo>
                  <a:lnTo>
                    <a:pt x="1055" y="0"/>
                  </a:lnTo>
                  <a:close/>
                </a:path>
              </a:pathLst>
            </a:custGeom>
            <a:solidFill>
              <a:srgbClr val="1B4C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1"/>
            <p:cNvSpPr>
              <a:spLocks/>
            </p:cNvSpPr>
            <p:nvPr/>
          </p:nvSpPr>
          <p:spPr bwMode="auto">
            <a:xfrm>
              <a:off x="4144963" y="3167063"/>
              <a:ext cx="511175" cy="333375"/>
            </a:xfrm>
            <a:custGeom>
              <a:avLst/>
              <a:gdLst>
                <a:gd name="T0" fmla="*/ 1199 w 2254"/>
                <a:gd name="T1" fmla="*/ 1473 h 1473"/>
                <a:gd name="T2" fmla="*/ 0 w 2254"/>
                <a:gd name="T3" fmla="*/ 1232 h 1473"/>
                <a:gd name="T4" fmla="*/ 0 w 2254"/>
                <a:gd name="T5" fmla="*/ 991 h 1473"/>
                <a:gd name="T6" fmla="*/ 2254 w 2254"/>
                <a:gd name="T7" fmla="*/ 0 h 1473"/>
                <a:gd name="T8" fmla="*/ 1199 w 2254"/>
                <a:gd name="T9" fmla="*/ 1473 h 1473"/>
              </a:gdLst>
              <a:ahLst/>
              <a:cxnLst>
                <a:cxn ang="0">
                  <a:pos x="T0" y="T1"/>
                </a:cxn>
                <a:cxn ang="0">
                  <a:pos x="T2" y="T3"/>
                </a:cxn>
                <a:cxn ang="0">
                  <a:pos x="T4" y="T5"/>
                </a:cxn>
                <a:cxn ang="0">
                  <a:pos x="T6" y="T7"/>
                </a:cxn>
                <a:cxn ang="0">
                  <a:pos x="T8" y="T9"/>
                </a:cxn>
              </a:cxnLst>
              <a:rect l="0" t="0" r="r" b="b"/>
              <a:pathLst>
                <a:path w="2254" h="1473">
                  <a:moveTo>
                    <a:pt x="1199" y="1473"/>
                  </a:moveTo>
                  <a:lnTo>
                    <a:pt x="0" y="1232"/>
                  </a:lnTo>
                  <a:lnTo>
                    <a:pt x="0" y="991"/>
                  </a:lnTo>
                  <a:lnTo>
                    <a:pt x="2254" y="0"/>
                  </a:lnTo>
                  <a:lnTo>
                    <a:pt x="1199" y="1473"/>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2"/>
            <p:cNvSpPr>
              <a:spLocks/>
            </p:cNvSpPr>
            <p:nvPr/>
          </p:nvSpPr>
          <p:spPr bwMode="auto">
            <a:xfrm>
              <a:off x="4284663" y="3500438"/>
              <a:ext cx="585788" cy="427038"/>
            </a:xfrm>
            <a:custGeom>
              <a:avLst/>
              <a:gdLst>
                <a:gd name="T0" fmla="*/ 581 w 2582"/>
                <a:gd name="T1" fmla="*/ 0 h 1883"/>
                <a:gd name="T2" fmla="*/ 0 w 2582"/>
                <a:gd name="T3" fmla="*/ 1883 h 1883"/>
                <a:gd name="T4" fmla="*/ 2582 w 2582"/>
                <a:gd name="T5" fmla="*/ 527 h 1883"/>
                <a:gd name="T6" fmla="*/ 581 w 2582"/>
                <a:gd name="T7" fmla="*/ 0 h 1883"/>
              </a:gdLst>
              <a:ahLst/>
              <a:cxnLst>
                <a:cxn ang="0">
                  <a:pos x="T0" y="T1"/>
                </a:cxn>
                <a:cxn ang="0">
                  <a:pos x="T2" y="T3"/>
                </a:cxn>
                <a:cxn ang="0">
                  <a:pos x="T4" y="T5"/>
                </a:cxn>
                <a:cxn ang="0">
                  <a:pos x="T6" y="T7"/>
                </a:cxn>
              </a:cxnLst>
              <a:rect l="0" t="0" r="r" b="b"/>
              <a:pathLst>
                <a:path w="2582" h="1883">
                  <a:moveTo>
                    <a:pt x="581" y="0"/>
                  </a:moveTo>
                  <a:lnTo>
                    <a:pt x="0" y="1883"/>
                  </a:lnTo>
                  <a:lnTo>
                    <a:pt x="2582" y="527"/>
                  </a:lnTo>
                  <a:lnTo>
                    <a:pt x="581" y="0"/>
                  </a:lnTo>
                  <a:close/>
                </a:path>
              </a:pathLst>
            </a:custGeom>
            <a:solidFill>
              <a:srgbClr val="1B4C8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3"/>
            <p:cNvSpPr>
              <a:spLocks/>
            </p:cNvSpPr>
            <p:nvPr/>
          </p:nvSpPr>
          <p:spPr bwMode="auto">
            <a:xfrm>
              <a:off x="4189413" y="3716338"/>
              <a:ext cx="204788" cy="593725"/>
            </a:xfrm>
            <a:custGeom>
              <a:avLst/>
              <a:gdLst>
                <a:gd name="T0" fmla="*/ 0 w 905"/>
                <a:gd name="T1" fmla="*/ 0 h 2621"/>
                <a:gd name="T2" fmla="*/ 443 w 905"/>
                <a:gd name="T3" fmla="*/ 2621 h 2621"/>
                <a:gd name="T4" fmla="*/ 905 w 905"/>
                <a:gd name="T5" fmla="*/ 1642 h 2621"/>
                <a:gd name="T6" fmla="*/ 0 w 905"/>
                <a:gd name="T7" fmla="*/ 0 h 2621"/>
              </a:gdLst>
              <a:ahLst/>
              <a:cxnLst>
                <a:cxn ang="0">
                  <a:pos x="T0" y="T1"/>
                </a:cxn>
                <a:cxn ang="0">
                  <a:pos x="T2" y="T3"/>
                </a:cxn>
                <a:cxn ang="0">
                  <a:pos x="T4" y="T5"/>
                </a:cxn>
                <a:cxn ang="0">
                  <a:pos x="T6" y="T7"/>
                </a:cxn>
              </a:cxnLst>
              <a:rect l="0" t="0" r="r" b="b"/>
              <a:pathLst>
                <a:path w="905" h="2621">
                  <a:moveTo>
                    <a:pt x="0" y="0"/>
                  </a:moveTo>
                  <a:lnTo>
                    <a:pt x="443" y="2621"/>
                  </a:lnTo>
                  <a:lnTo>
                    <a:pt x="905" y="1642"/>
                  </a:lnTo>
                  <a:lnTo>
                    <a:pt x="0" y="0"/>
                  </a:lnTo>
                  <a:close/>
                </a:path>
              </a:pathLst>
            </a:custGeom>
            <a:solidFill>
              <a:srgbClr val="0E2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4"/>
            <p:cNvSpPr>
              <a:spLocks/>
            </p:cNvSpPr>
            <p:nvPr/>
          </p:nvSpPr>
          <p:spPr bwMode="auto">
            <a:xfrm>
              <a:off x="4302126" y="3619500"/>
              <a:ext cx="568325" cy="468313"/>
            </a:xfrm>
            <a:custGeom>
              <a:avLst/>
              <a:gdLst>
                <a:gd name="T0" fmla="*/ 412 w 2510"/>
                <a:gd name="T1" fmla="*/ 2065 h 2065"/>
                <a:gd name="T2" fmla="*/ 2510 w 2510"/>
                <a:gd name="T3" fmla="*/ 0 h 2065"/>
                <a:gd name="T4" fmla="*/ 0 w 2510"/>
                <a:gd name="T5" fmla="*/ 1318 h 2065"/>
                <a:gd name="T6" fmla="*/ 412 w 2510"/>
                <a:gd name="T7" fmla="*/ 2065 h 2065"/>
              </a:gdLst>
              <a:ahLst/>
              <a:cxnLst>
                <a:cxn ang="0">
                  <a:pos x="T0" y="T1"/>
                </a:cxn>
                <a:cxn ang="0">
                  <a:pos x="T2" y="T3"/>
                </a:cxn>
                <a:cxn ang="0">
                  <a:pos x="T4" y="T5"/>
                </a:cxn>
                <a:cxn ang="0">
                  <a:pos x="T6" y="T7"/>
                </a:cxn>
              </a:cxnLst>
              <a:rect l="0" t="0" r="r" b="b"/>
              <a:pathLst>
                <a:path w="2510" h="2065">
                  <a:moveTo>
                    <a:pt x="412" y="2065"/>
                  </a:moveTo>
                  <a:lnTo>
                    <a:pt x="2510" y="0"/>
                  </a:lnTo>
                  <a:lnTo>
                    <a:pt x="0" y="1318"/>
                  </a:lnTo>
                  <a:lnTo>
                    <a:pt x="412" y="2065"/>
                  </a:lnTo>
                  <a:close/>
                </a:path>
              </a:pathLst>
            </a:custGeom>
            <a:solidFill>
              <a:srgbClr val="1131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125"/>
            <p:cNvSpPr>
              <a:spLocks/>
            </p:cNvSpPr>
            <p:nvPr/>
          </p:nvSpPr>
          <p:spPr bwMode="auto">
            <a:xfrm>
              <a:off x="4144963" y="4310063"/>
              <a:ext cx="401638" cy="338138"/>
            </a:xfrm>
            <a:custGeom>
              <a:avLst/>
              <a:gdLst>
                <a:gd name="T0" fmla="*/ 640 w 1770"/>
                <a:gd name="T1" fmla="*/ 0 h 1489"/>
                <a:gd name="T2" fmla="*/ 1770 w 1770"/>
                <a:gd name="T3" fmla="*/ 398 h 1489"/>
                <a:gd name="T4" fmla="*/ 389 w 1770"/>
                <a:gd name="T5" fmla="*/ 1489 h 1489"/>
                <a:gd name="T6" fmla="*/ 0 w 1770"/>
                <a:gd name="T7" fmla="*/ 1489 h 1489"/>
                <a:gd name="T8" fmla="*/ 0 w 1770"/>
                <a:gd name="T9" fmla="*/ 1319 h 1489"/>
                <a:gd name="T10" fmla="*/ 640 w 1770"/>
                <a:gd name="T11" fmla="*/ 0 h 1489"/>
              </a:gdLst>
              <a:ahLst/>
              <a:cxnLst>
                <a:cxn ang="0">
                  <a:pos x="T0" y="T1"/>
                </a:cxn>
                <a:cxn ang="0">
                  <a:pos x="T2" y="T3"/>
                </a:cxn>
                <a:cxn ang="0">
                  <a:pos x="T4" y="T5"/>
                </a:cxn>
                <a:cxn ang="0">
                  <a:pos x="T6" y="T7"/>
                </a:cxn>
                <a:cxn ang="0">
                  <a:pos x="T8" y="T9"/>
                </a:cxn>
                <a:cxn ang="0">
                  <a:pos x="T10" y="T11"/>
                </a:cxn>
              </a:cxnLst>
              <a:rect l="0" t="0" r="r" b="b"/>
              <a:pathLst>
                <a:path w="1770" h="1489">
                  <a:moveTo>
                    <a:pt x="640" y="0"/>
                  </a:moveTo>
                  <a:lnTo>
                    <a:pt x="1770" y="398"/>
                  </a:lnTo>
                  <a:lnTo>
                    <a:pt x="389" y="1489"/>
                  </a:lnTo>
                  <a:lnTo>
                    <a:pt x="0" y="1489"/>
                  </a:lnTo>
                  <a:lnTo>
                    <a:pt x="0" y="1319"/>
                  </a:lnTo>
                  <a:lnTo>
                    <a:pt x="640" y="0"/>
                  </a:lnTo>
                  <a:close/>
                </a:path>
              </a:pathLst>
            </a:custGeom>
            <a:solidFill>
              <a:srgbClr val="07173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126"/>
            <p:cNvSpPr>
              <a:spLocks/>
            </p:cNvSpPr>
            <p:nvPr/>
          </p:nvSpPr>
          <p:spPr bwMode="auto">
            <a:xfrm>
              <a:off x="4144963" y="3721100"/>
              <a:ext cx="144463" cy="889000"/>
            </a:xfrm>
            <a:custGeom>
              <a:avLst/>
              <a:gdLst>
                <a:gd name="T0" fmla="*/ 0 w 640"/>
                <a:gd name="T1" fmla="*/ 3916 h 3916"/>
                <a:gd name="T2" fmla="*/ 640 w 640"/>
                <a:gd name="T3" fmla="*/ 2597 h 3916"/>
                <a:gd name="T4" fmla="*/ 211 w 640"/>
                <a:gd name="T5" fmla="*/ 0 h 3916"/>
                <a:gd name="T6" fmla="*/ 0 w 640"/>
                <a:gd name="T7" fmla="*/ 922 h 3916"/>
                <a:gd name="T8" fmla="*/ 0 w 640"/>
                <a:gd name="T9" fmla="*/ 3916 h 3916"/>
              </a:gdLst>
              <a:ahLst/>
              <a:cxnLst>
                <a:cxn ang="0">
                  <a:pos x="T0" y="T1"/>
                </a:cxn>
                <a:cxn ang="0">
                  <a:pos x="T2" y="T3"/>
                </a:cxn>
                <a:cxn ang="0">
                  <a:pos x="T4" y="T5"/>
                </a:cxn>
                <a:cxn ang="0">
                  <a:pos x="T6" y="T7"/>
                </a:cxn>
                <a:cxn ang="0">
                  <a:pos x="T8" y="T9"/>
                </a:cxn>
              </a:cxnLst>
              <a:rect l="0" t="0" r="r" b="b"/>
              <a:pathLst>
                <a:path w="640" h="3916">
                  <a:moveTo>
                    <a:pt x="0" y="3916"/>
                  </a:moveTo>
                  <a:lnTo>
                    <a:pt x="640" y="2597"/>
                  </a:lnTo>
                  <a:lnTo>
                    <a:pt x="211" y="0"/>
                  </a:lnTo>
                  <a:lnTo>
                    <a:pt x="0" y="922"/>
                  </a:lnTo>
                  <a:lnTo>
                    <a:pt x="0" y="3916"/>
                  </a:lnTo>
                  <a:close/>
                </a:path>
              </a:pathLst>
            </a:custGeom>
            <a:solidFill>
              <a:srgbClr val="06132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27"/>
            <p:cNvSpPr>
              <a:spLocks/>
            </p:cNvSpPr>
            <p:nvPr/>
          </p:nvSpPr>
          <p:spPr bwMode="auto">
            <a:xfrm>
              <a:off x="4144963" y="3617913"/>
              <a:ext cx="47625" cy="312738"/>
            </a:xfrm>
            <a:custGeom>
              <a:avLst/>
              <a:gdLst>
                <a:gd name="T0" fmla="*/ 0 w 210"/>
                <a:gd name="T1" fmla="*/ 1381 h 1381"/>
                <a:gd name="T2" fmla="*/ 210 w 210"/>
                <a:gd name="T3" fmla="*/ 462 h 1381"/>
                <a:gd name="T4" fmla="*/ 0 w 210"/>
                <a:gd name="T5" fmla="*/ 0 h 1381"/>
                <a:gd name="T6" fmla="*/ 0 w 210"/>
                <a:gd name="T7" fmla="*/ 1381 h 1381"/>
              </a:gdLst>
              <a:ahLst/>
              <a:cxnLst>
                <a:cxn ang="0">
                  <a:pos x="T0" y="T1"/>
                </a:cxn>
                <a:cxn ang="0">
                  <a:pos x="T2" y="T3"/>
                </a:cxn>
                <a:cxn ang="0">
                  <a:pos x="T4" y="T5"/>
                </a:cxn>
                <a:cxn ang="0">
                  <a:pos x="T6" y="T7"/>
                </a:cxn>
              </a:cxnLst>
              <a:rect l="0" t="0" r="r" b="b"/>
              <a:pathLst>
                <a:path w="210" h="1381">
                  <a:moveTo>
                    <a:pt x="0" y="1381"/>
                  </a:moveTo>
                  <a:lnTo>
                    <a:pt x="210" y="462"/>
                  </a:lnTo>
                  <a:lnTo>
                    <a:pt x="0" y="0"/>
                  </a:lnTo>
                  <a:lnTo>
                    <a:pt x="0" y="1381"/>
                  </a:lnTo>
                  <a:close/>
                </a:path>
              </a:pathLst>
            </a:custGeom>
            <a:solidFill>
              <a:srgbClr val="0C25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28"/>
            <p:cNvSpPr>
              <a:spLocks/>
            </p:cNvSpPr>
            <p:nvPr/>
          </p:nvSpPr>
          <p:spPr bwMode="auto">
            <a:xfrm>
              <a:off x="5029201" y="2209800"/>
              <a:ext cx="933450" cy="427038"/>
            </a:xfrm>
            <a:custGeom>
              <a:avLst/>
              <a:gdLst>
                <a:gd name="T0" fmla="*/ 0 w 4115"/>
                <a:gd name="T1" fmla="*/ 401 h 1885"/>
                <a:gd name="T2" fmla="*/ 2280 w 4115"/>
                <a:gd name="T3" fmla="*/ 1885 h 1885"/>
                <a:gd name="T4" fmla="*/ 4115 w 4115"/>
                <a:gd name="T5" fmla="*/ 0 h 1885"/>
                <a:gd name="T6" fmla="*/ 1901 w 4115"/>
                <a:gd name="T7" fmla="*/ 0 h 1885"/>
                <a:gd name="T8" fmla="*/ 0 w 4115"/>
                <a:gd name="T9" fmla="*/ 401 h 1885"/>
              </a:gdLst>
              <a:ahLst/>
              <a:cxnLst>
                <a:cxn ang="0">
                  <a:pos x="T0" y="T1"/>
                </a:cxn>
                <a:cxn ang="0">
                  <a:pos x="T2" y="T3"/>
                </a:cxn>
                <a:cxn ang="0">
                  <a:pos x="T4" y="T5"/>
                </a:cxn>
                <a:cxn ang="0">
                  <a:pos x="T6" y="T7"/>
                </a:cxn>
                <a:cxn ang="0">
                  <a:pos x="T8" y="T9"/>
                </a:cxn>
              </a:cxnLst>
              <a:rect l="0" t="0" r="r" b="b"/>
              <a:pathLst>
                <a:path w="4115" h="1885">
                  <a:moveTo>
                    <a:pt x="0" y="401"/>
                  </a:moveTo>
                  <a:lnTo>
                    <a:pt x="2280" y="1885"/>
                  </a:lnTo>
                  <a:lnTo>
                    <a:pt x="4115" y="0"/>
                  </a:lnTo>
                  <a:lnTo>
                    <a:pt x="1901" y="0"/>
                  </a:lnTo>
                  <a:lnTo>
                    <a:pt x="0" y="401"/>
                  </a:lnTo>
                  <a:close/>
                </a:path>
              </a:pathLst>
            </a:custGeom>
            <a:solidFill>
              <a:srgbClr val="75A0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29"/>
            <p:cNvSpPr>
              <a:spLocks/>
            </p:cNvSpPr>
            <p:nvPr/>
          </p:nvSpPr>
          <p:spPr bwMode="auto">
            <a:xfrm>
              <a:off x="4429126" y="2411413"/>
              <a:ext cx="406400" cy="463550"/>
            </a:xfrm>
            <a:custGeom>
              <a:avLst/>
              <a:gdLst>
                <a:gd name="T0" fmla="*/ 1424 w 1793"/>
                <a:gd name="T1" fmla="*/ 0 h 2045"/>
                <a:gd name="T2" fmla="*/ 0 w 1793"/>
                <a:gd name="T3" fmla="*/ 567 h 2045"/>
                <a:gd name="T4" fmla="*/ 1793 w 1793"/>
                <a:gd name="T5" fmla="*/ 2045 h 2045"/>
                <a:gd name="T6" fmla="*/ 1424 w 1793"/>
                <a:gd name="T7" fmla="*/ 0 h 2045"/>
              </a:gdLst>
              <a:ahLst/>
              <a:cxnLst>
                <a:cxn ang="0">
                  <a:pos x="T0" y="T1"/>
                </a:cxn>
                <a:cxn ang="0">
                  <a:pos x="T2" y="T3"/>
                </a:cxn>
                <a:cxn ang="0">
                  <a:pos x="T4" y="T5"/>
                </a:cxn>
                <a:cxn ang="0">
                  <a:pos x="T6" y="T7"/>
                </a:cxn>
              </a:cxnLst>
              <a:rect l="0" t="0" r="r" b="b"/>
              <a:pathLst>
                <a:path w="1793" h="2045">
                  <a:moveTo>
                    <a:pt x="1424" y="0"/>
                  </a:moveTo>
                  <a:lnTo>
                    <a:pt x="0" y="567"/>
                  </a:lnTo>
                  <a:lnTo>
                    <a:pt x="1793" y="2045"/>
                  </a:lnTo>
                  <a:lnTo>
                    <a:pt x="1424" y="0"/>
                  </a:lnTo>
                  <a:close/>
                </a:path>
              </a:pathLst>
            </a:custGeom>
            <a:solidFill>
              <a:srgbClr val="5589C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0"/>
            <p:cNvSpPr>
              <a:spLocks/>
            </p:cNvSpPr>
            <p:nvPr/>
          </p:nvSpPr>
          <p:spPr bwMode="auto">
            <a:xfrm>
              <a:off x="4752976" y="2300288"/>
              <a:ext cx="457200" cy="436563"/>
            </a:xfrm>
            <a:custGeom>
              <a:avLst/>
              <a:gdLst>
                <a:gd name="T0" fmla="*/ 0 w 2018"/>
                <a:gd name="T1" fmla="*/ 487 h 1925"/>
                <a:gd name="T2" fmla="*/ 1222 w 2018"/>
                <a:gd name="T3" fmla="*/ 0 h 1925"/>
                <a:gd name="T4" fmla="*/ 2018 w 2018"/>
                <a:gd name="T5" fmla="*/ 1925 h 1925"/>
                <a:gd name="T6" fmla="*/ 0 w 2018"/>
                <a:gd name="T7" fmla="*/ 487 h 1925"/>
              </a:gdLst>
              <a:ahLst/>
              <a:cxnLst>
                <a:cxn ang="0">
                  <a:pos x="T0" y="T1"/>
                </a:cxn>
                <a:cxn ang="0">
                  <a:pos x="T2" y="T3"/>
                </a:cxn>
                <a:cxn ang="0">
                  <a:pos x="T4" y="T5"/>
                </a:cxn>
                <a:cxn ang="0">
                  <a:pos x="T6" y="T7"/>
                </a:cxn>
              </a:cxnLst>
              <a:rect l="0" t="0" r="r" b="b"/>
              <a:pathLst>
                <a:path w="2018" h="1925">
                  <a:moveTo>
                    <a:pt x="0" y="487"/>
                  </a:moveTo>
                  <a:lnTo>
                    <a:pt x="1222" y="0"/>
                  </a:lnTo>
                  <a:lnTo>
                    <a:pt x="2018" y="1925"/>
                  </a:lnTo>
                  <a:lnTo>
                    <a:pt x="0" y="487"/>
                  </a:lnTo>
                  <a:close/>
                </a:path>
              </a:pathLst>
            </a:custGeom>
            <a:solidFill>
              <a:srgbClr val="8CB1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Rectangle 6"/>
          <p:cNvSpPr/>
          <p:nvPr userDrawn="1"/>
        </p:nvSpPr>
        <p:spPr>
          <a:xfrm>
            <a:off x="0" y="0"/>
            <a:ext cx="12192000" cy="6858000"/>
          </a:xfrm>
          <a:prstGeom prst="rect">
            <a:avLst/>
          </a:prstGeom>
          <a:solidFill>
            <a:schemeClr val="tx1">
              <a:lumMod val="85000"/>
              <a:lumOff val="1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8" name="Rectangle 137"/>
          <p:cNvSpPr/>
          <p:nvPr userDrawn="1"/>
        </p:nvSpPr>
        <p:spPr>
          <a:xfrm>
            <a:off x="3048000" y="6550223"/>
            <a:ext cx="6096000" cy="307777"/>
          </a:xfrm>
          <a:prstGeom prst="rect">
            <a:avLst/>
          </a:prstGeom>
        </p:spPr>
        <p:txBody>
          <a:bodyPr>
            <a:spAutoFit/>
          </a:bodyPr>
          <a:lstStyle/>
          <a:p>
            <a:pPr algn="ctr"/>
            <a:r>
              <a:rPr lang="en-US" sz="1400" kern="1200" dirty="0">
                <a:solidFill>
                  <a:schemeClr val="bg1"/>
                </a:solidFill>
                <a:latin typeface="+mn-lt"/>
                <a:ea typeface="+mn-ea"/>
                <a:cs typeface="+mn-cs"/>
                <a:hlinkClick r:id="rId2"/>
              </a:rPr>
              <a:t>www.braintechslides.com</a:t>
            </a:r>
            <a:r>
              <a:rPr lang="en-US" sz="1400" kern="1200" baseline="0" dirty="0">
                <a:solidFill>
                  <a:schemeClr val="bg1"/>
                </a:solidFill>
                <a:latin typeface="+mn-lt"/>
                <a:ea typeface="+mn-ea"/>
                <a:cs typeface="+mn-cs"/>
              </a:rPr>
              <a:t> </a:t>
            </a:r>
            <a:r>
              <a:rPr lang="en-US" sz="1400" kern="1200" dirty="0">
                <a:solidFill>
                  <a:schemeClr val="bg1"/>
                </a:solidFill>
                <a:latin typeface="+mn-lt"/>
                <a:ea typeface="+mn-ea"/>
                <a:cs typeface="+mn-cs"/>
              </a:rPr>
              <a:t>@ Copyright. All Rights Reserved.</a:t>
            </a:r>
          </a:p>
        </p:txBody>
      </p:sp>
    </p:spTree>
    <p:extLst>
      <p:ext uri="{BB962C8B-B14F-4D97-AF65-F5344CB8AC3E}">
        <p14:creationId xmlns:p14="http://schemas.microsoft.com/office/powerpoint/2010/main" val="38603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0" y="0"/>
            <a:ext cx="5770605" cy="6858000"/>
          </a:xfrm>
          <a:custGeom>
            <a:avLst/>
            <a:gdLst>
              <a:gd name="connsiteX0" fmla="*/ 0 w 5770605"/>
              <a:gd name="connsiteY0" fmla="*/ 0 h 6858000"/>
              <a:gd name="connsiteX1" fmla="*/ 5770605 w 5770605"/>
              <a:gd name="connsiteY1" fmla="*/ 0 h 6858000"/>
              <a:gd name="connsiteX2" fmla="*/ 5770605 w 5770605"/>
              <a:gd name="connsiteY2" fmla="*/ 6858000 h 6858000"/>
              <a:gd name="connsiteX3" fmla="*/ 0 w 577060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70605" h="6858000">
                <a:moveTo>
                  <a:pt x="0" y="0"/>
                </a:moveTo>
                <a:lnTo>
                  <a:pt x="5770605" y="0"/>
                </a:lnTo>
                <a:lnTo>
                  <a:pt x="5770605" y="6858000"/>
                </a:lnTo>
                <a:lnTo>
                  <a:pt x="0" y="6858000"/>
                </a:lnTo>
                <a:close/>
              </a:path>
            </a:pathLst>
          </a:custGeom>
          <a:solidFill>
            <a:schemeClr val="bg1">
              <a:lumMod val="95000"/>
            </a:schemeClr>
          </a:solidFill>
        </p:spPr>
        <p:txBody>
          <a:bodyPr wrap="square">
            <a:noAutofit/>
          </a:bodyPr>
          <a:lstStyle>
            <a:lvl1pPr>
              <a:defRPr sz="1200"/>
            </a:lvl1pPr>
          </a:lstStyle>
          <a:p>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BBB75B1-BA93-47CA-BA7A-1661DCDF8CEE}" type="datetimeFigureOut">
              <a:rPr lang="en-US" smtClean="0"/>
              <a:t>11/29/2022</a:t>
            </a:fld>
            <a:endParaRPr lang="en-US"/>
          </a:p>
        </p:txBody>
      </p:sp>
      <p:sp>
        <p:nvSpPr>
          <p:cNvPr id="5" name="Footer Placeholder 4"/>
          <p:cNvSpPr>
            <a:spLocks noGrp="1"/>
          </p:cNvSpPr>
          <p:nvPr>
            <p:ph type="ftr" sz="quarter" idx="11"/>
          </p:nvPr>
        </p:nvSpPr>
        <p:spPr>
          <a:xfrm>
            <a:off x="4166415" y="5991225"/>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2AEA17-5934-4916-8B33-C24822774422}" type="slidenum">
              <a:rPr lang="en-US" smtClean="0"/>
              <a:t>‹#›</a:t>
            </a:fld>
            <a:endParaRPr lang="en-US"/>
          </a:p>
        </p:txBody>
      </p:sp>
      <p:sp>
        <p:nvSpPr>
          <p:cNvPr id="7" name="Rectangle 6"/>
          <p:cNvSpPr/>
          <p:nvPr userDrawn="1"/>
        </p:nvSpPr>
        <p:spPr>
          <a:xfrm>
            <a:off x="-10706" y="101601"/>
            <a:ext cx="12202706"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 name="Group 7"/>
          <p:cNvGrpSpPr/>
          <p:nvPr userDrawn="1"/>
        </p:nvGrpSpPr>
        <p:grpSpPr>
          <a:xfrm>
            <a:off x="0" y="-1"/>
            <a:ext cx="12192000" cy="101601"/>
            <a:chOff x="0" y="-1"/>
            <a:chExt cx="12192000" cy="101601"/>
          </a:xfrm>
        </p:grpSpPr>
        <p:sp>
          <p:nvSpPr>
            <p:cNvPr id="9" name="Rectangle 8"/>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arallelogram 10"/>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Parallelogram 11"/>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Parallelogram 12"/>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arallelogram 13"/>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arallelogram 14"/>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Freeform 15"/>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Hexagon 16"/>
          <p:cNvSpPr/>
          <p:nvPr userDrawn="1"/>
        </p:nvSpPr>
        <p:spPr>
          <a:xfrm rot="5400000">
            <a:off x="11492366" y="6180936"/>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userDrawn="1"/>
        </p:nvSpPr>
        <p:spPr>
          <a:xfrm>
            <a:off x="11480799" y="6218487"/>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Tree>
    <p:extLst>
      <p:ext uri="{BB962C8B-B14F-4D97-AF65-F5344CB8AC3E}">
        <p14:creationId xmlns:p14="http://schemas.microsoft.com/office/powerpoint/2010/main" val="121407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artners Left">
    <p:spTree>
      <p:nvGrpSpPr>
        <p:cNvPr id="1" name=""/>
        <p:cNvGrpSpPr/>
        <p:nvPr/>
      </p:nvGrpSpPr>
      <p:grpSpPr>
        <a:xfrm>
          <a:off x="0" y="0"/>
          <a:ext cx="0" cy="0"/>
          <a:chOff x="0" y="0"/>
          <a:chExt cx="0" cy="0"/>
        </a:xfrm>
      </p:grpSpPr>
      <p:sp>
        <p:nvSpPr>
          <p:cNvPr id="11" name="Picture Placeholder 13"/>
          <p:cNvSpPr>
            <a:spLocks noGrp="1"/>
          </p:cNvSpPr>
          <p:nvPr>
            <p:ph type="pic" sz="quarter" idx="18"/>
          </p:nvPr>
        </p:nvSpPr>
        <p:spPr>
          <a:xfrm>
            <a:off x="3411652" y="2944099"/>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19"/>
          </p:nvPr>
        </p:nvSpPr>
        <p:spPr>
          <a:xfrm>
            <a:off x="1187938" y="2944099"/>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3" name="Picture Placeholder 13"/>
          <p:cNvSpPr>
            <a:spLocks noGrp="1"/>
          </p:cNvSpPr>
          <p:nvPr>
            <p:ph type="pic" sz="quarter" idx="20"/>
          </p:nvPr>
        </p:nvSpPr>
        <p:spPr>
          <a:xfrm>
            <a:off x="3411652" y="4381705"/>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4" name="Picture Placeholder 13"/>
          <p:cNvSpPr>
            <a:spLocks noGrp="1"/>
          </p:cNvSpPr>
          <p:nvPr>
            <p:ph type="pic" sz="quarter" idx="21"/>
          </p:nvPr>
        </p:nvSpPr>
        <p:spPr>
          <a:xfrm>
            <a:off x="1187938" y="4381705"/>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5" name="Picture Placeholder 13"/>
          <p:cNvSpPr>
            <a:spLocks noGrp="1"/>
          </p:cNvSpPr>
          <p:nvPr>
            <p:ph type="pic" sz="quarter" idx="22"/>
          </p:nvPr>
        </p:nvSpPr>
        <p:spPr>
          <a:xfrm>
            <a:off x="3411652" y="1535069"/>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6" name="Picture Placeholder 13"/>
          <p:cNvSpPr>
            <a:spLocks noGrp="1"/>
          </p:cNvSpPr>
          <p:nvPr>
            <p:ph type="pic" sz="quarter" idx="23"/>
          </p:nvPr>
        </p:nvSpPr>
        <p:spPr>
          <a:xfrm>
            <a:off x="1187938" y="1535069"/>
            <a:ext cx="1848610" cy="1064948"/>
          </a:xfrm>
          <a:prstGeom prst="rect">
            <a:avLst/>
          </a:prstGeom>
          <a:effectLst/>
        </p:spPr>
        <p:txBody>
          <a:bodyPr lIns="45720" tIns="22860" rIns="45720" bIns="22860">
            <a:normAutofit/>
          </a:bodyPr>
          <a:lstStyle>
            <a:lvl1pPr marL="0" indent="0">
              <a:buNone/>
              <a:defRPr sz="12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8" name="Rectangle 7"/>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 name="Group 8"/>
          <p:cNvGrpSpPr/>
          <p:nvPr userDrawn="1"/>
        </p:nvGrpSpPr>
        <p:grpSpPr>
          <a:xfrm>
            <a:off x="0" y="-1"/>
            <a:ext cx="12192000" cy="101601"/>
            <a:chOff x="0" y="-1"/>
            <a:chExt cx="12192000" cy="101601"/>
          </a:xfrm>
        </p:grpSpPr>
        <p:sp>
          <p:nvSpPr>
            <p:cNvPr id="10" name="Rectangle 9"/>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Parallelogram 16"/>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Parallelogram 17"/>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Parallelogram 18"/>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Parallelogram 19"/>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Parallelogram 20"/>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21"/>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4" name="Hexagon 2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Tree>
    <p:extLst>
      <p:ext uri="{BB962C8B-B14F-4D97-AF65-F5344CB8AC3E}">
        <p14:creationId xmlns:p14="http://schemas.microsoft.com/office/powerpoint/2010/main" val="809769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Tree>
    <p:extLst>
      <p:ext uri="{BB962C8B-B14F-4D97-AF65-F5344CB8AC3E}">
        <p14:creationId xmlns:p14="http://schemas.microsoft.com/office/powerpoint/2010/main" val="55976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5" name="Rectangle 14"/>
          <p:cNvSpPr/>
          <p:nvPr userDrawn="1"/>
        </p:nvSpPr>
        <p:spPr>
          <a:xfrm>
            <a:off x="3048000" y="6550223"/>
            <a:ext cx="6096000" cy="307777"/>
          </a:xfrm>
          <a:prstGeom prst="rect">
            <a:avLst/>
          </a:prstGeom>
        </p:spPr>
        <p:txBody>
          <a:bodyPr>
            <a:spAutoFit/>
          </a:bodyPr>
          <a:lstStyle/>
          <a:p>
            <a:pPr algn="ctr"/>
            <a:r>
              <a:rPr lang="en-US" sz="1400" kern="1200" dirty="0">
                <a:solidFill>
                  <a:schemeClr val="bg1"/>
                </a:solidFill>
                <a:latin typeface="+mn-lt"/>
                <a:ea typeface="+mn-ea"/>
                <a:cs typeface="+mn-cs"/>
                <a:hlinkClick r:id="rId2"/>
              </a:rPr>
              <a:t>www.braintechslides.com</a:t>
            </a:r>
            <a:r>
              <a:rPr lang="en-US" sz="1400" kern="1200" baseline="0" dirty="0">
                <a:solidFill>
                  <a:schemeClr val="bg1"/>
                </a:solidFill>
                <a:latin typeface="+mn-lt"/>
                <a:ea typeface="+mn-ea"/>
                <a:cs typeface="+mn-cs"/>
              </a:rPr>
              <a:t> </a:t>
            </a:r>
            <a:r>
              <a:rPr lang="en-US" sz="1400" kern="1200" dirty="0">
                <a:solidFill>
                  <a:schemeClr val="bg1"/>
                </a:solidFill>
                <a:latin typeface="+mn-lt"/>
                <a:ea typeface="+mn-ea"/>
                <a:cs typeface="+mn-cs"/>
              </a:rPr>
              <a:t>@ Copyright. All Rights Reserved.</a:t>
            </a:r>
          </a:p>
        </p:txBody>
      </p:sp>
    </p:spTree>
    <p:extLst>
      <p:ext uri="{BB962C8B-B14F-4D97-AF65-F5344CB8AC3E}">
        <p14:creationId xmlns:p14="http://schemas.microsoft.com/office/powerpoint/2010/main" val="334326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5" name="Picture Placeholder 5"/>
          <p:cNvSpPr>
            <a:spLocks noGrp="1"/>
          </p:cNvSpPr>
          <p:nvPr>
            <p:ph type="pic" sz="quarter" idx="10"/>
          </p:nvPr>
        </p:nvSpPr>
        <p:spPr>
          <a:xfrm>
            <a:off x="0" y="1340397"/>
            <a:ext cx="12192000" cy="2984860"/>
          </a:xfrm>
          <a:prstGeom prst="rect">
            <a:avLst/>
          </a:prstGeom>
          <a:ln w="38100">
            <a:noFill/>
          </a:ln>
        </p:spPr>
        <p:txBody>
          <a:bodyPr/>
          <a:lstStyle>
            <a:lvl1pPr marL="0" indent="0" algn="ctr">
              <a:buNone/>
              <a:defRPr sz="1067">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3989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8"/>
          <p:cNvSpPr>
            <a:spLocks noGrp="1"/>
          </p:cNvSpPr>
          <p:nvPr>
            <p:ph type="pic" sz="quarter" idx="34"/>
          </p:nvPr>
        </p:nvSpPr>
        <p:spPr>
          <a:xfrm>
            <a:off x="506998" y="1349606"/>
            <a:ext cx="2573086" cy="3583558"/>
          </a:xfrm>
          <a:prstGeom prst="rect">
            <a:avLst/>
          </a:prstGeom>
        </p:spPr>
        <p:txBody>
          <a:bodyPr/>
          <a:lstStyle>
            <a:lvl1pPr>
              <a:defRPr sz="1800"/>
            </a:lvl1pPr>
          </a:lstStyle>
          <a:p>
            <a:endParaRPr lang="id-ID" dirty="0"/>
          </a:p>
        </p:txBody>
      </p:sp>
      <p:sp>
        <p:nvSpPr>
          <p:cNvPr id="18" name="Picture Placeholder 8"/>
          <p:cNvSpPr>
            <a:spLocks noGrp="1"/>
          </p:cNvSpPr>
          <p:nvPr>
            <p:ph type="pic" sz="quarter" idx="35"/>
          </p:nvPr>
        </p:nvSpPr>
        <p:spPr>
          <a:xfrm>
            <a:off x="3358483" y="1349606"/>
            <a:ext cx="2573086" cy="3583558"/>
          </a:xfrm>
          <a:prstGeom prst="rect">
            <a:avLst/>
          </a:prstGeom>
        </p:spPr>
        <p:txBody>
          <a:bodyPr/>
          <a:lstStyle>
            <a:lvl1pPr>
              <a:defRPr sz="1800"/>
            </a:lvl1pPr>
          </a:lstStyle>
          <a:p>
            <a:endParaRPr lang="id-ID"/>
          </a:p>
        </p:txBody>
      </p:sp>
      <p:sp>
        <p:nvSpPr>
          <p:cNvPr id="19" name="Picture Placeholder 8"/>
          <p:cNvSpPr>
            <a:spLocks noGrp="1"/>
          </p:cNvSpPr>
          <p:nvPr>
            <p:ph type="pic" sz="quarter" idx="36"/>
          </p:nvPr>
        </p:nvSpPr>
        <p:spPr>
          <a:xfrm>
            <a:off x="6209968" y="1349606"/>
            <a:ext cx="2573086" cy="3583558"/>
          </a:xfrm>
          <a:prstGeom prst="rect">
            <a:avLst/>
          </a:prstGeom>
        </p:spPr>
        <p:txBody>
          <a:bodyPr/>
          <a:lstStyle>
            <a:lvl1pPr>
              <a:defRPr sz="1800"/>
            </a:lvl1pPr>
          </a:lstStyle>
          <a:p>
            <a:endParaRPr lang="id-ID"/>
          </a:p>
        </p:txBody>
      </p:sp>
      <p:sp>
        <p:nvSpPr>
          <p:cNvPr id="23" name="Picture Placeholder 8"/>
          <p:cNvSpPr>
            <a:spLocks noGrp="1"/>
          </p:cNvSpPr>
          <p:nvPr>
            <p:ph type="pic" sz="quarter" idx="37"/>
          </p:nvPr>
        </p:nvSpPr>
        <p:spPr>
          <a:xfrm>
            <a:off x="9061453" y="1349606"/>
            <a:ext cx="2573086" cy="3583558"/>
          </a:xfrm>
          <a:prstGeom prst="rect">
            <a:avLst/>
          </a:prstGeom>
        </p:spPr>
        <p:txBody>
          <a:bodyPr/>
          <a:lstStyle>
            <a:lvl1pPr>
              <a:defRPr sz="1800"/>
            </a:lvl1pPr>
          </a:lstStyle>
          <a:p>
            <a:endParaRPr lang="id-ID"/>
          </a:p>
        </p:txBody>
      </p:sp>
    </p:spTree>
    <p:extLst>
      <p:ext uri="{BB962C8B-B14F-4D97-AF65-F5344CB8AC3E}">
        <p14:creationId xmlns:p14="http://schemas.microsoft.com/office/powerpoint/2010/main" val="100498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1">
            <a:alpha val="72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6589486" y="101599"/>
            <a:ext cx="5602514" cy="6756401"/>
          </a:xfrm>
          <a:prstGeom prst="rect">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8"/>
          <p:cNvSpPr>
            <a:spLocks noGrp="1"/>
          </p:cNvSpPr>
          <p:nvPr>
            <p:ph type="pic" sz="quarter" idx="34"/>
          </p:nvPr>
        </p:nvSpPr>
        <p:spPr>
          <a:xfrm>
            <a:off x="1022385" y="2005555"/>
            <a:ext cx="2059755" cy="3389870"/>
          </a:xfrm>
          <a:prstGeom prst="rect">
            <a:avLst/>
          </a:prstGeom>
        </p:spPr>
        <p:txBody>
          <a:bodyPr/>
          <a:lstStyle>
            <a:lvl1pPr>
              <a:defRPr sz="1800"/>
            </a:lvl1pPr>
          </a:lstStyle>
          <a:p>
            <a:endParaRPr lang="id-ID"/>
          </a:p>
        </p:txBody>
      </p:sp>
      <p:sp>
        <p:nvSpPr>
          <p:cNvPr id="38" name="Picture Placeholder 8"/>
          <p:cNvSpPr>
            <a:spLocks noGrp="1"/>
          </p:cNvSpPr>
          <p:nvPr>
            <p:ph type="pic" sz="quarter" idx="35"/>
          </p:nvPr>
        </p:nvSpPr>
        <p:spPr>
          <a:xfrm>
            <a:off x="3612406" y="2005555"/>
            <a:ext cx="2059755" cy="3389870"/>
          </a:xfrm>
          <a:prstGeom prst="rect">
            <a:avLst/>
          </a:prstGeom>
        </p:spPr>
        <p:txBody>
          <a:bodyPr/>
          <a:lstStyle>
            <a:lvl1pPr>
              <a:defRPr sz="1800"/>
            </a:lvl1pPr>
          </a:lstStyle>
          <a:p>
            <a:endParaRPr lang="id-ID"/>
          </a:p>
        </p:txBody>
      </p:sp>
    </p:spTree>
    <p:extLst>
      <p:ext uri="{BB962C8B-B14F-4D97-AF65-F5344CB8AC3E}">
        <p14:creationId xmlns:p14="http://schemas.microsoft.com/office/powerpoint/2010/main" val="39480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Rectangle 3"/>
          <p:cNvSpPr/>
          <p:nvPr userDrawn="1"/>
        </p:nvSpPr>
        <p:spPr>
          <a:xfrm>
            <a:off x="6804" y="101600"/>
            <a:ext cx="12185196" cy="44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17" name="Picture Placeholder 8"/>
          <p:cNvSpPr>
            <a:spLocks noGrp="1"/>
          </p:cNvSpPr>
          <p:nvPr>
            <p:ph type="pic" sz="quarter" idx="34"/>
          </p:nvPr>
        </p:nvSpPr>
        <p:spPr>
          <a:xfrm>
            <a:off x="5066122" y="1182130"/>
            <a:ext cx="2059755" cy="3389870"/>
          </a:xfrm>
          <a:prstGeom prst="rect">
            <a:avLst/>
          </a:prstGeom>
        </p:spPr>
        <p:txBody>
          <a:bodyPr/>
          <a:lstStyle>
            <a:lvl1pPr>
              <a:defRPr sz="1800"/>
            </a:lvl1pPr>
          </a:lstStyle>
          <a:p>
            <a:endParaRPr lang="id-ID"/>
          </a:p>
        </p:txBody>
      </p:sp>
    </p:spTree>
    <p:extLst>
      <p:ext uri="{BB962C8B-B14F-4D97-AF65-F5344CB8AC3E}">
        <p14:creationId xmlns:p14="http://schemas.microsoft.com/office/powerpoint/2010/main" val="30162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Rectangle 6"/>
          <p:cNvSpPr/>
          <p:nvPr userDrawn="1"/>
        </p:nvSpPr>
        <p:spPr>
          <a:xfrm>
            <a:off x="0" y="101601"/>
            <a:ext cx="12192000" cy="89033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 name="Group 11"/>
          <p:cNvGrpSpPr/>
          <p:nvPr userDrawn="1"/>
        </p:nvGrpSpPr>
        <p:grpSpPr>
          <a:xfrm>
            <a:off x="0" y="-1"/>
            <a:ext cx="12192000" cy="101601"/>
            <a:chOff x="0" y="-1"/>
            <a:chExt cx="12192000" cy="101601"/>
          </a:xfrm>
        </p:grpSpPr>
        <p:sp>
          <p:nvSpPr>
            <p:cNvPr id="2" name="Rectangle 1"/>
            <p:cNvSpPr/>
            <p:nvPr userDrawn="1"/>
          </p:nvSpPr>
          <p:spPr>
            <a:xfrm>
              <a:off x="0" y="0"/>
              <a:ext cx="12192000" cy="10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arallelogram 2"/>
            <p:cNvSpPr/>
            <p:nvPr userDrawn="1"/>
          </p:nvSpPr>
          <p:spPr>
            <a:xfrm>
              <a:off x="10791825" y="0"/>
              <a:ext cx="749300" cy="101600"/>
            </a:xfrm>
            <a:prstGeom prst="parallelogram">
              <a:avLst>
                <a:gd name="adj" fmla="val 56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Parallelogram 4"/>
            <p:cNvSpPr/>
            <p:nvPr userDrawn="1"/>
          </p:nvSpPr>
          <p:spPr>
            <a:xfrm>
              <a:off x="10102850" y="0"/>
              <a:ext cx="749300" cy="101600"/>
            </a:xfrm>
            <a:prstGeom prst="parallelogram">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arallelogram 5"/>
            <p:cNvSpPr/>
            <p:nvPr userDrawn="1"/>
          </p:nvSpPr>
          <p:spPr>
            <a:xfrm>
              <a:off x="9413875" y="-1"/>
              <a:ext cx="749300" cy="101600"/>
            </a:xfrm>
            <a:prstGeom prst="parallelogram">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8724900" y="-1"/>
              <a:ext cx="749300" cy="101600"/>
            </a:xfrm>
            <a:prstGeom prst="parallelogram">
              <a:avLst>
                <a:gd name="adj" fmla="val 562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8035925" y="0"/>
              <a:ext cx="749300" cy="101600"/>
            </a:xfrm>
            <a:prstGeom prst="parallelogram">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10"/>
            <p:cNvSpPr/>
            <p:nvPr userDrawn="1"/>
          </p:nvSpPr>
          <p:spPr>
            <a:xfrm>
              <a:off x="11480799" y="-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 name="Hexagon 13"/>
          <p:cNvSpPr/>
          <p:nvPr userDrawn="1"/>
        </p:nvSpPr>
        <p:spPr>
          <a:xfrm rot="5400000">
            <a:off x="11492366" y="6219371"/>
            <a:ext cx="511175" cy="4136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11480799" y="6256922"/>
            <a:ext cx="560388" cy="338554"/>
          </a:xfrm>
          <a:prstGeom prst="rect">
            <a:avLst/>
          </a:prstGeom>
          <a:noFill/>
        </p:spPr>
        <p:txBody>
          <a:bodyPr wrap="square" rtlCol="0">
            <a:spAutoFit/>
          </a:bodyPr>
          <a:lstStyle/>
          <a:p>
            <a:pPr algn="ctr"/>
            <a:fld id="{260E2A6B-A809-4840-BF14-8648BC0BDF87}" type="slidenum">
              <a:rPr lang="id-ID" sz="1600" b="1" smtClean="0">
                <a:solidFill>
                  <a:schemeClr val="bg1"/>
                </a:solidFill>
              </a:rPr>
              <a:pPr algn="ctr"/>
              <a:t>‹#›</a:t>
            </a:fld>
            <a:endParaRPr lang="id-ID" sz="2000" dirty="0">
              <a:solidFill>
                <a:schemeClr val="bg1"/>
              </a:solidFill>
            </a:endParaRPr>
          </a:p>
        </p:txBody>
      </p:sp>
      <p:sp>
        <p:nvSpPr>
          <p:cNvPr id="20" name="Picture Placeholder 7"/>
          <p:cNvSpPr>
            <a:spLocks noGrp="1"/>
          </p:cNvSpPr>
          <p:nvPr>
            <p:ph type="pic" sz="quarter" idx="33"/>
          </p:nvPr>
        </p:nvSpPr>
        <p:spPr>
          <a:xfrm>
            <a:off x="5222196" y="2305050"/>
            <a:ext cx="1779854" cy="2930829"/>
          </a:xfrm>
          <a:prstGeom prst="rect">
            <a:avLst/>
          </a:prstGeom>
        </p:spPr>
        <p:txBody>
          <a:bodyPr/>
          <a:lstStyle>
            <a:lvl1pPr>
              <a:defRPr sz="1800"/>
            </a:lvl1pPr>
          </a:lstStyle>
          <a:p>
            <a:endParaRPr lang="id-ID" dirty="0"/>
          </a:p>
        </p:txBody>
      </p:sp>
    </p:spTree>
    <p:extLst>
      <p:ext uri="{BB962C8B-B14F-4D97-AF65-F5344CB8AC3E}">
        <p14:creationId xmlns:p14="http://schemas.microsoft.com/office/powerpoint/2010/main" val="207261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035199"/>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72" r:id="rId4"/>
    <p:sldLayoutId id="2147483649" r:id="rId5"/>
    <p:sldLayoutId id="2147483659" r:id="rId6"/>
    <p:sldLayoutId id="2147483660" r:id="rId7"/>
    <p:sldLayoutId id="2147483661" r:id="rId8"/>
    <p:sldLayoutId id="2147483664" r:id="rId9"/>
    <p:sldLayoutId id="2147483665" r:id="rId10"/>
    <p:sldLayoutId id="2147483666" r:id="rId11"/>
    <p:sldLayoutId id="2147483667" r:id="rId12"/>
    <p:sldLayoutId id="2147483669" r:id="rId13"/>
    <p:sldLayoutId id="2147483668" r:id="rId14"/>
    <p:sldLayoutId id="2147483670" r:id="rId15"/>
    <p:sldLayoutId id="2147483671" r:id="rId16"/>
    <p:sldLayoutId id="2147483673" r:id="rId17"/>
    <p:sldLayoutId id="2147483675" r:id="rId18"/>
    <p:sldLayoutId id="2147483676" r:id="rId19"/>
    <p:sldLayoutId id="2147483678" r:id="rId20"/>
    <p:sldLayoutId id="214748368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hyperlink" Target="https://www.wallpaperflare.com/anarchy-anonymous-binary-code-computer-dark-hack-hacker-wallpaper-bjocr/download/1920x108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kryptera.se/fritzfrog-malware/malware-detected-warning-scree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technofaq.org/posts/2020/01/the-biggest-threats-to-your-computer-devic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hyperlink" Target="https://pxhere.com/en/photo/91069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76975" y="5208043"/>
            <a:ext cx="3101658" cy="1107996"/>
          </a:xfrm>
          <a:prstGeom prst="rect">
            <a:avLst/>
          </a:prstGeom>
          <a:noFill/>
        </p:spPr>
        <p:txBody>
          <a:bodyPr wrap="square" lIns="0" tIns="0" rIns="0" bIns="0" rtlCol="0">
            <a:spAutoFit/>
          </a:bodyPr>
          <a:lstStyle/>
          <a:p>
            <a:r>
              <a:rPr lang="en-US" sz="2400" dirty="0">
                <a:solidFill>
                  <a:schemeClr val="tx2">
                    <a:lumMod val="75000"/>
                  </a:schemeClr>
                </a:solidFill>
                <a:latin typeface="+mj-lt"/>
              </a:rPr>
              <a:t>NAME</a:t>
            </a:r>
          </a:p>
          <a:p>
            <a:r>
              <a:rPr lang="en-US" sz="2400" dirty="0">
                <a:solidFill>
                  <a:schemeClr val="tx2">
                    <a:lumMod val="75000"/>
                  </a:schemeClr>
                </a:solidFill>
                <a:latin typeface="+mj-lt"/>
              </a:rPr>
              <a:t>SEMESTER</a:t>
            </a:r>
          </a:p>
          <a:p>
            <a:r>
              <a:rPr lang="en-US" sz="2400" dirty="0">
                <a:solidFill>
                  <a:schemeClr val="tx2">
                    <a:lumMod val="75000"/>
                  </a:schemeClr>
                </a:solidFill>
                <a:latin typeface="+mj-lt"/>
              </a:rPr>
              <a:t>ROLL NO.</a:t>
            </a:r>
          </a:p>
        </p:txBody>
      </p:sp>
      <p:cxnSp>
        <p:nvCxnSpPr>
          <p:cNvPr id="5" name="Straight Connector 4"/>
          <p:cNvCxnSpPr>
            <a:cxnSpLocks/>
          </p:cNvCxnSpPr>
          <p:nvPr/>
        </p:nvCxnSpPr>
        <p:spPr>
          <a:xfrm>
            <a:off x="6276975" y="6500017"/>
            <a:ext cx="62034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Placeholder 20">
            <a:extLst>
              <a:ext uri="{FF2B5EF4-FFF2-40B4-BE49-F238E27FC236}">
                <a16:creationId xmlns:a16="http://schemas.microsoft.com/office/drawing/2014/main" id="{6A09E528-7D91-4FA2-A338-499DBE4EE47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129" r="20129"/>
          <a:stretch/>
        </p:blipFill>
        <p:spPr>
          <a:xfrm>
            <a:off x="0" y="0"/>
            <a:ext cx="5770605" cy="6858000"/>
          </a:xfrm>
        </p:spPr>
      </p:pic>
      <p:sp>
        <p:nvSpPr>
          <p:cNvPr id="7" name="Title 1"/>
          <p:cNvSpPr txBox="1">
            <a:spLocks/>
          </p:cNvSpPr>
          <p:nvPr/>
        </p:nvSpPr>
        <p:spPr>
          <a:xfrm>
            <a:off x="6115858" y="397385"/>
            <a:ext cx="5026222" cy="1067621"/>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IN" sz="2400" dirty="0">
                <a:solidFill>
                  <a:schemeClr val="tx1">
                    <a:lumMod val="75000"/>
                    <a:lumOff val="25000"/>
                  </a:schemeClr>
                </a:solidFill>
                <a:latin typeface="Calibri "/>
              </a:rPr>
              <a:t>GALGOTIAS UNIVERSITY</a:t>
            </a:r>
            <a:endParaRPr lang="en-US" sz="2400" dirty="0">
              <a:latin typeface="Calibri "/>
            </a:endParaRPr>
          </a:p>
        </p:txBody>
      </p:sp>
      <p:sp>
        <p:nvSpPr>
          <p:cNvPr id="13" name="TextBox 12">
            <a:extLst>
              <a:ext uri="{FF2B5EF4-FFF2-40B4-BE49-F238E27FC236}">
                <a16:creationId xmlns:a16="http://schemas.microsoft.com/office/drawing/2014/main" id="{4E8A2E44-B651-4AC3-9442-44E769C5FE05}"/>
              </a:ext>
            </a:extLst>
          </p:cNvPr>
          <p:cNvSpPr txBox="1"/>
          <p:nvPr/>
        </p:nvSpPr>
        <p:spPr>
          <a:xfrm>
            <a:off x="7664203" y="5195140"/>
            <a:ext cx="136208" cy="1107996"/>
          </a:xfrm>
          <a:prstGeom prst="rect">
            <a:avLst/>
          </a:prstGeom>
          <a:noFill/>
        </p:spPr>
        <p:txBody>
          <a:bodyPr wrap="square" lIns="0" tIns="0" rIns="0" bIns="0" rtlCol="0">
            <a:spAutoFit/>
          </a:bodyPr>
          <a:lstStyle>
            <a:defPPr>
              <a:defRPr lang="id-ID"/>
            </a:defPPr>
            <a:lvl1pPr>
              <a:defRPr sz="3200">
                <a:solidFill>
                  <a:schemeClr val="tx2"/>
                </a:solidFill>
                <a:latin typeface="+mj-lt"/>
              </a:defRPr>
            </a:lvl1pPr>
          </a:lstStyle>
          <a:p>
            <a:r>
              <a:rPr lang="en-IN" sz="2400" dirty="0"/>
              <a:t>:</a:t>
            </a:r>
          </a:p>
          <a:p>
            <a:r>
              <a:rPr lang="en-IN" sz="2400" dirty="0"/>
              <a:t>:</a:t>
            </a:r>
          </a:p>
          <a:p>
            <a:r>
              <a:rPr lang="en-IN" sz="2400" dirty="0"/>
              <a:t>:</a:t>
            </a:r>
          </a:p>
        </p:txBody>
      </p:sp>
      <p:sp>
        <p:nvSpPr>
          <p:cNvPr id="15" name="TextBox 14">
            <a:extLst>
              <a:ext uri="{FF2B5EF4-FFF2-40B4-BE49-F238E27FC236}">
                <a16:creationId xmlns:a16="http://schemas.microsoft.com/office/drawing/2014/main" id="{EF367AC4-5015-476C-AFF8-B0E767494FCD}"/>
              </a:ext>
            </a:extLst>
          </p:cNvPr>
          <p:cNvSpPr txBox="1"/>
          <p:nvPr/>
        </p:nvSpPr>
        <p:spPr>
          <a:xfrm>
            <a:off x="7824894" y="5195140"/>
            <a:ext cx="3219450" cy="1107996"/>
          </a:xfrm>
          <a:prstGeom prst="rect">
            <a:avLst/>
          </a:prstGeom>
          <a:noFill/>
        </p:spPr>
        <p:txBody>
          <a:bodyPr wrap="square" lIns="0" tIns="0" rIns="0" bIns="0" rtlCol="0">
            <a:spAutoFit/>
          </a:bodyPr>
          <a:lstStyle>
            <a:defPPr>
              <a:defRPr lang="id-ID"/>
            </a:defPPr>
            <a:lvl1pPr>
              <a:defRPr sz="3200">
                <a:solidFill>
                  <a:schemeClr val="tx2"/>
                </a:solidFill>
                <a:latin typeface="+mj-lt"/>
              </a:defRPr>
            </a:lvl1pPr>
          </a:lstStyle>
          <a:p>
            <a:r>
              <a:rPr lang="en-IN" sz="2400" dirty="0">
                <a:solidFill>
                  <a:schemeClr val="accent1">
                    <a:lumMod val="75000"/>
                  </a:schemeClr>
                </a:solidFill>
              </a:rPr>
              <a:t>Md </a:t>
            </a:r>
            <a:r>
              <a:rPr lang="en-US" sz="2400" dirty="0">
                <a:solidFill>
                  <a:schemeClr val="accent1">
                    <a:lumMod val="75000"/>
                  </a:schemeClr>
                </a:solidFill>
              </a:rPr>
              <a:t>Rizwan Ahmad </a:t>
            </a:r>
            <a:endParaRPr lang="en-IN" sz="2400" dirty="0">
              <a:solidFill>
                <a:schemeClr val="accent1">
                  <a:lumMod val="75000"/>
                </a:schemeClr>
              </a:solidFill>
            </a:endParaRPr>
          </a:p>
          <a:p>
            <a:r>
              <a:rPr lang="en-IN" sz="2400" dirty="0">
                <a:solidFill>
                  <a:schemeClr val="accent1">
                    <a:lumMod val="75000"/>
                  </a:schemeClr>
                </a:solidFill>
              </a:rPr>
              <a:t>B.TECH CSE 3</a:t>
            </a:r>
            <a:r>
              <a:rPr lang="en-IN" sz="2400" baseline="30000" dirty="0">
                <a:solidFill>
                  <a:schemeClr val="accent1">
                    <a:lumMod val="75000"/>
                  </a:schemeClr>
                </a:solidFill>
              </a:rPr>
              <a:t>RD</a:t>
            </a:r>
            <a:r>
              <a:rPr lang="en-IN" sz="2400" dirty="0">
                <a:solidFill>
                  <a:schemeClr val="accent1">
                    <a:lumMod val="75000"/>
                  </a:schemeClr>
                </a:solidFill>
              </a:rPr>
              <a:t> SEM</a:t>
            </a:r>
          </a:p>
          <a:p>
            <a:r>
              <a:rPr lang="en-IN" sz="2400">
                <a:solidFill>
                  <a:schemeClr val="accent1">
                    <a:lumMod val="75000"/>
                  </a:schemeClr>
                </a:solidFill>
              </a:rPr>
              <a:t>21SCSE1010811</a:t>
            </a:r>
            <a:endParaRPr lang="en-IN" sz="2400" dirty="0">
              <a:solidFill>
                <a:schemeClr val="accent1">
                  <a:lumMod val="75000"/>
                </a:schemeClr>
              </a:solidFill>
            </a:endParaRPr>
          </a:p>
        </p:txBody>
      </p:sp>
      <p:sp>
        <p:nvSpPr>
          <p:cNvPr id="16" name="Title 1">
            <a:extLst>
              <a:ext uri="{FF2B5EF4-FFF2-40B4-BE49-F238E27FC236}">
                <a16:creationId xmlns:a16="http://schemas.microsoft.com/office/drawing/2014/main" id="{C9FD7AF4-E5BE-44B1-9CA3-94B2A5A4B774}"/>
              </a:ext>
            </a:extLst>
          </p:cNvPr>
          <p:cNvSpPr txBox="1">
            <a:spLocks/>
          </p:cNvSpPr>
          <p:nvPr/>
        </p:nvSpPr>
        <p:spPr>
          <a:xfrm>
            <a:off x="6115858" y="2351314"/>
            <a:ext cx="6452477" cy="1421363"/>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IN" sz="2800" b="1" dirty="0">
                <a:solidFill>
                  <a:schemeClr val="tx1">
                    <a:lumMod val="75000"/>
                    <a:lumOff val="25000"/>
                  </a:schemeClr>
                </a:solidFill>
                <a:latin typeface="Calibri "/>
              </a:rPr>
              <a:t>CYBER SECURITY VIRTUAL EXPERIENCE PROGRAM</a:t>
            </a:r>
            <a:endParaRPr lang="en-US" sz="2800" b="1" dirty="0">
              <a:latin typeface="Calibri "/>
            </a:endParaRPr>
          </a:p>
        </p:txBody>
      </p:sp>
      <p:sp>
        <p:nvSpPr>
          <p:cNvPr id="17" name="Title 1">
            <a:extLst>
              <a:ext uri="{FF2B5EF4-FFF2-40B4-BE49-F238E27FC236}">
                <a16:creationId xmlns:a16="http://schemas.microsoft.com/office/drawing/2014/main" id="{757E0210-86D2-4D4B-81D1-8B90D7304645}"/>
              </a:ext>
            </a:extLst>
          </p:cNvPr>
          <p:cNvSpPr txBox="1">
            <a:spLocks/>
          </p:cNvSpPr>
          <p:nvPr/>
        </p:nvSpPr>
        <p:spPr>
          <a:xfrm>
            <a:off x="6126673" y="3956655"/>
            <a:ext cx="5015407" cy="43836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IN" sz="2000" dirty="0">
                <a:solidFill>
                  <a:schemeClr val="tx1">
                    <a:lumMod val="75000"/>
                    <a:lumOff val="25000"/>
                  </a:schemeClr>
                </a:solidFill>
                <a:latin typeface="Calibri "/>
              </a:rPr>
              <a:t>JP MORGAN CHASE &amp; CO</a:t>
            </a:r>
          </a:p>
        </p:txBody>
      </p:sp>
      <p:pic>
        <p:nvPicPr>
          <p:cNvPr id="9" name="Picture 2" descr="Galgotias">
            <a:extLst>
              <a:ext uri="{FF2B5EF4-FFF2-40B4-BE49-F238E27FC236}">
                <a16:creationId xmlns:a16="http://schemas.microsoft.com/office/drawing/2014/main" id="{3DCEF020-E8AE-1E4F-52AA-D38AFF5C304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5322"/>
          <a:stretch/>
        </p:blipFill>
        <p:spPr bwMode="auto">
          <a:xfrm>
            <a:off x="10628671" y="290715"/>
            <a:ext cx="1296192" cy="117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42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p:cNvSpPr>
          <p:nvPr/>
        </p:nvSpPr>
        <p:spPr bwMode="auto">
          <a:xfrm>
            <a:off x="6610800" y="1963559"/>
            <a:ext cx="1620636" cy="452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t" anchorCtr="0">
            <a:spAutoFit/>
          </a:bodyPr>
          <a:lstStyle/>
          <a:p>
            <a:pPr defTabSz="2286000">
              <a:lnSpc>
                <a:spcPts val="3700"/>
              </a:lnSpc>
            </a:pPr>
            <a:r>
              <a:rPr lang="en-US" sz="2700" b="1" spc="250" dirty="0">
                <a:solidFill>
                  <a:schemeClr val="tx2"/>
                </a:solidFill>
                <a:latin typeface="Poppins" charset="0"/>
                <a:ea typeface="Poppins" charset="0"/>
                <a:cs typeface="Poppins" charset="0"/>
                <a:sym typeface="Bebas Neue" charset="0"/>
              </a:rPr>
              <a:t>HACKER</a:t>
            </a:r>
          </a:p>
        </p:txBody>
      </p:sp>
      <p:sp>
        <p:nvSpPr>
          <p:cNvPr id="18" name="Subtitle 2"/>
          <p:cNvSpPr txBox="1">
            <a:spLocks/>
          </p:cNvSpPr>
          <p:nvPr/>
        </p:nvSpPr>
        <p:spPr>
          <a:xfrm>
            <a:off x="6512477" y="2653014"/>
            <a:ext cx="4582401" cy="215562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000" dirty="0">
                <a:solidFill>
                  <a:schemeClr val="tx1"/>
                </a:solidFill>
                <a:latin typeface="Lato Light" charset="0"/>
                <a:ea typeface="Lato Light" charset="0"/>
                <a:cs typeface="Lato Light" charset="0"/>
              </a:rPr>
              <a:t>A hacker is a person who breaks into a computer system. The reasons for hacking can be many: installing malware, stealing or destroying data, disrupting service, and more. Hacking can also be done for ethical reasons, such as trying to find software vulnerabilities so they can be fixed.</a:t>
            </a:r>
          </a:p>
          <a:p>
            <a:pPr algn="just">
              <a:lnSpc>
                <a:spcPts val="2020"/>
              </a:lnSpc>
            </a:pPr>
            <a:r>
              <a:rPr lang="en-US" sz="1000" dirty="0">
                <a:solidFill>
                  <a:schemeClr val="tx1"/>
                </a:solidFill>
                <a:latin typeface="Lato Light" charset="0"/>
                <a:ea typeface="Lato Light" charset="0"/>
                <a:cs typeface="Lato Light" charset="0"/>
              </a:rPr>
              <a:t>Hackers breach defenses to gain unauthorized access into computers, phones, tablets, IoT devices, networks, or entire computing systems. Hackers also take advantage of weaknesses in network security to gain access. The weaknesses can be technical or social in nature.</a:t>
            </a:r>
          </a:p>
        </p:txBody>
      </p:sp>
      <p:sp>
        <p:nvSpPr>
          <p:cNvPr id="19"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endParaRPr lang="en-US" sz="2000" dirty="0">
              <a:latin typeface="Calibri "/>
            </a:endParaRPr>
          </a:p>
        </p:txBody>
      </p:sp>
      <p:sp>
        <p:nvSpPr>
          <p:cNvPr id="9" name="Title 1">
            <a:extLst>
              <a:ext uri="{FF2B5EF4-FFF2-40B4-BE49-F238E27FC236}">
                <a16:creationId xmlns:a16="http://schemas.microsoft.com/office/drawing/2014/main" id="{B4753D43-964D-9690-0750-9F39CF80A558}"/>
              </a:ext>
            </a:extLst>
          </p:cNvPr>
          <p:cNvSpPr txBox="1">
            <a:spLocks/>
          </p:cNvSpPr>
          <p:nvPr/>
        </p:nvSpPr>
        <p:spPr>
          <a:xfrm>
            <a:off x="325186" y="335164"/>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pic>
        <p:nvPicPr>
          <p:cNvPr id="2050" name="Picture 2">
            <a:extLst>
              <a:ext uri="{FF2B5EF4-FFF2-40B4-BE49-F238E27FC236}">
                <a16:creationId xmlns:a16="http://schemas.microsoft.com/office/drawing/2014/main" id="{AE744B85-6E6F-6476-4660-25EA583562D8}"/>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389118" y="1808701"/>
            <a:ext cx="5792567" cy="386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929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p:cNvSpPr>
          <p:nvPr/>
        </p:nvSpPr>
        <p:spPr bwMode="auto">
          <a:xfrm>
            <a:off x="6610800" y="1963559"/>
            <a:ext cx="1994136" cy="452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t" anchorCtr="0">
            <a:spAutoFit/>
          </a:bodyPr>
          <a:lstStyle/>
          <a:p>
            <a:pPr defTabSz="2286000">
              <a:lnSpc>
                <a:spcPts val="3700"/>
              </a:lnSpc>
            </a:pPr>
            <a:r>
              <a:rPr lang="en-US" sz="2700" b="1" spc="250" dirty="0">
                <a:solidFill>
                  <a:schemeClr val="tx2"/>
                </a:solidFill>
                <a:latin typeface="Poppins" charset="0"/>
                <a:ea typeface="Poppins" charset="0"/>
                <a:cs typeface="Poppins" charset="0"/>
                <a:sym typeface="Bebas Neue" charset="0"/>
              </a:rPr>
              <a:t>MALWARE</a:t>
            </a:r>
          </a:p>
        </p:txBody>
      </p:sp>
      <p:sp>
        <p:nvSpPr>
          <p:cNvPr id="18" name="Subtitle 2"/>
          <p:cNvSpPr txBox="1">
            <a:spLocks/>
          </p:cNvSpPr>
          <p:nvPr/>
        </p:nvSpPr>
        <p:spPr>
          <a:xfrm>
            <a:off x="6512477" y="2653014"/>
            <a:ext cx="4582401" cy="1929922"/>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000" dirty="0">
                <a:solidFill>
                  <a:schemeClr val="tx1"/>
                </a:solidFill>
                <a:latin typeface="Lato Light" charset="0"/>
                <a:ea typeface="Lato Light" charset="0"/>
                <a:cs typeface="Lato Light" charset="0"/>
              </a:rPr>
              <a:t>Malware, or “malicious software,” is an umbrella term that describes any malicious program or code that is harmful to systems.</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Hostile, intrusive, and intentionally nasty, malware seeks to invade, damage, or disable computers, computer systems, networks, tablets, and mobile devices, often by taking partial control over a device’s operations. Like the human flu, it interferes with normal functioning.</a:t>
            </a:r>
          </a:p>
        </p:txBody>
      </p:sp>
      <p:sp>
        <p:nvSpPr>
          <p:cNvPr id="19"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endParaRPr lang="en-US" sz="2000" dirty="0">
              <a:latin typeface="Calibri "/>
            </a:endParaRPr>
          </a:p>
        </p:txBody>
      </p:sp>
      <p:sp>
        <p:nvSpPr>
          <p:cNvPr id="9" name="Title 1">
            <a:extLst>
              <a:ext uri="{FF2B5EF4-FFF2-40B4-BE49-F238E27FC236}">
                <a16:creationId xmlns:a16="http://schemas.microsoft.com/office/drawing/2014/main" id="{B4753D43-964D-9690-0750-9F39CF80A558}"/>
              </a:ext>
            </a:extLst>
          </p:cNvPr>
          <p:cNvSpPr txBox="1">
            <a:spLocks/>
          </p:cNvSpPr>
          <p:nvPr/>
        </p:nvSpPr>
        <p:spPr>
          <a:xfrm>
            <a:off x="325186" y="335164"/>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pic>
        <p:nvPicPr>
          <p:cNvPr id="2050" name="Picture 2">
            <a:extLst>
              <a:ext uri="{FF2B5EF4-FFF2-40B4-BE49-F238E27FC236}">
                <a16:creationId xmlns:a16="http://schemas.microsoft.com/office/drawing/2014/main" id="{AE744B85-6E6F-6476-4660-25EA583562D8}"/>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441477" y="1798868"/>
            <a:ext cx="5620572" cy="387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148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p:cNvSpPr>
          <p:nvPr/>
        </p:nvSpPr>
        <p:spPr bwMode="auto">
          <a:xfrm>
            <a:off x="6610800" y="1963559"/>
            <a:ext cx="3274935" cy="452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t" anchorCtr="0">
            <a:spAutoFit/>
          </a:bodyPr>
          <a:lstStyle/>
          <a:p>
            <a:pPr defTabSz="2286000">
              <a:lnSpc>
                <a:spcPts val="3700"/>
              </a:lnSpc>
            </a:pPr>
            <a:r>
              <a:rPr lang="en-US" sz="2700" b="1" spc="250" dirty="0">
                <a:solidFill>
                  <a:schemeClr val="tx2"/>
                </a:solidFill>
                <a:latin typeface="Poppins" charset="0"/>
                <a:ea typeface="Poppins" charset="0"/>
                <a:cs typeface="Poppins" charset="0"/>
                <a:sym typeface="Bebas Neue" charset="0"/>
              </a:rPr>
              <a:t>TROJAN HORSES</a:t>
            </a:r>
          </a:p>
        </p:txBody>
      </p:sp>
      <p:sp>
        <p:nvSpPr>
          <p:cNvPr id="18" name="Subtitle 2"/>
          <p:cNvSpPr txBox="1">
            <a:spLocks/>
          </p:cNvSpPr>
          <p:nvPr/>
        </p:nvSpPr>
        <p:spPr>
          <a:xfrm>
            <a:off x="6512477" y="2653014"/>
            <a:ext cx="4582401" cy="30173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000" dirty="0">
                <a:solidFill>
                  <a:schemeClr val="tx1"/>
                </a:solidFill>
                <a:latin typeface="Lato Light" charset="0"/>
                <a:ea typeface="Lato Light" charset="0"/>
                <a:cs typeface="Lato Light" charset="0"/>
              </a:rPr>
              <a:t>A Trojan Horse Virus is a type of malware that downloads onto a computer disguised as a legitimate program. The delivery method typically sees an attacker use social engineering to hide malicious code within legitimate software to try and gain users' system access with their software.</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A simple way to answer the question "what is Trojan" is it is a type of malware that typically gets hidden as an attachment in an email or a free-to-download file, then transfers onto the user’s device. Once downloaded, the malicious code will execute the task the attacker designed it for, such as gain backdoor access to corporate systems, spy on users’ online activity, or steal sensitive data.</a:t>
            </a:r>
          </a:p>
        </p:txBody>
      </p:sp>
      <p:sp>
        <p:nvSpPr>
          <p:cNvPr id="19"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endParaRPr lang="en-US" sz="2000" dirty="0">
              <a:latin typeface="Calibri "/>
            </a:endParaRPr>
          </a:p>
        </p:txBody>
      </p:sp>
      <p:sp>
        <p:nvSpPr>
          <p:cNvPr id="9" name="Title 1">
            <a:extLst>
              <a:ext uri="{FF2B5EF4-FFF2-40B4-BE49-F238E27FC236}">
                <a16:creationId xmlns:a16="http://schemas.microsoft.com/office/drawing/2014/main" id="{B4753D43-964D-9690-0750-9F39CF80A558}"/>
              </a:ext>
            </a:extLst>
          </p:cNvPr>
          <p:cNvSpPr txBox="1">
            <a:spLocks/>
          </p:cNvSpPr>
          <p:nvPr/>
        </p:nvSpPr>
        <p:spPr>
          <a:xfrm>
            <a:off x="325186" y="335164"/>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pic>
        <p:nvPicPr>
          <p:cNvPr id="2050" name="Picture 2">
            <a:extLst>
              <a:ext uri="{FF2B5EF4-FFF2-40B4-BE49-F238E27FC236}">
                <a16:creationId xmlns:a16="http://schemas.microsoft.com/office/drawing/2014/main" id="{AE744B85-6E6F-6476-4660-25EA583562D8}"/>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651007" y="2093836"/>
            <a:ext cx="4763380" cy="3461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5719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p:cNvSpPr>
          <p:nvPr/>
        </p:nvSpPr>
        <p:spPr bwMode="auto">
          <a:xfrm>
            <a:off x="6610800" y="1963559"/>
            <a:ext cx="4509248" cy="452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t" anchorCtr="0">
            <a:spAutoFit/>
          </a:bodyPr>
          <a:lstStyle/>
          <a:p>
            <a:pPr defTabSz="2286000">
              <a:lnSpc>
                <a:spcPts val="3700"/>
              </a:lnSpc>
            </a:pPr>
            <a:r>
              <a:rPr lang="en-US" sz="2700" b="1" spc="250" dirty="0">
                <a:solidFill>
                  <a:schemeClr val="tx2"/>
                </a:solidFill>
                <a:latin typeface="Poppins" charset="0"/>
                <a:ea typeface="Poppins" charset="0"/>
                <a:cs typeface="Poppins" charset="0"/>
                <a:sym typeface="Bebas Neue" charset="0"/>
              </a:rPr>
              <a:t>PASSWORD CRACKING</a:t>
            </a:r>
          </a:p>
        </p:txBody>
      </p:sp>
      <p:sp>
        <p:nvSpPr>
          <p:cNvPr id="18" name="Subtitle 2"/>
          <p:cNvSpPr txBox="1">
            <a:spLocks/>
          </p:cNvSpPr>
          <p:nvPr/>
        </p:nvSpPr>
        <p:spPr>
          <a:xfrm>
            <a:off x="6512477" y="2653014"/>
            <a:ext cx="4582401" cy="30173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000" dirty="0">
                <a:solidFill>
                  <a:schemeClr val="tx1"/>
                </a:solidFill>
                <a:latin typeface="Lato Light" charset="0"/>
                <a:ea typeface="Lato Light" charset="0"/>
                <a:cs typeface="Lato Light" charset="0"/>
              </a:rPr>
              <a:t>Password cracking is the process of using an application program to identify an unknown or forgotten password to a computer or network resource. It can also be used to help a threat actor obtain unauthorized access to resources.</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With the information malicious actors gain using password cracking, they can undertake a range of criminal activities. Those include stealing banking credentials or using the information for identity theft and fraud.</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A password cracker recovers passwords using various techniques. The process can involve comparing a list of words to guess passwords or the use of an algorithm to repeatedly guess the password.</a:t>
            </a:r>
          </a:p>
        </p:txBody>
      </p:sp>
      <p:sp>
        <p:nvSpPr>
          <p:cNvPr id="19"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endParaRPr lang="en-US" sz="2000" dirty="0">
              <a:latin typeface="Calibri "/>
            </a:endParaRPr>
          </a:p>
        </p:txBody>
      </p:sp>
      <p:sp>
        <p:nvSpPr>
          <p:cNvPr id="9" name="Title 1">
            <a:extLst>
              <a:ext uri="{FF2B5EF4-FFF2-40B4-BE49-F238E27FC236}">
                <a16:creationId xmlns:a16="http://schemas.microsoft.com/office/drawing/2014/main" id="{B4753D43-964D-9690-0750-9F39CF80A558}"/>
              </a:ext>
            </a:extLst>
          </p:cNvPr>
          <p:cNvSpPr txBox="1">
            <a:spLocks/>
          </p:cNvSpPr>
          <p:nvPr/>
        </p:nvSpPr>
        <p:spPr>
          <a:xfrm>
            <a:off x="325186" y="335164"/>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pic>
        <p:nvPicPr>
          <p:cNvPr id="2050" name="Picture 2">
            <a:extLst>
              <a:ext uri="{FF2B5EF4-FFF2-40B4-BE49-F238E27FC236}">
                <a16:creationId xmlns:a16="http://schemas.microsoft.com/office/drawing/2014/main" id="{AE744B85-6E6F-6476-4660-25EA583562D8}"/>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623334" y="1798868"/>
            <a:ext cx="5172685" cy="3461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25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40554" y="2424790"/>
            <a:ext cx="5123543" cy="3569047"/>
            <a:chOff x="2652713" y="1085850"/>
            <a:chExt cx="7231062" cy="5037138"/>
          </a:xfrm>
          <a:solidFill>
            <a:schemeClr val="bg1">
              <a:lumMod val="75000"/>
            </a:schemeClr>
          </a:solidFill>
        </p:grpSpPr>
        <p:sp>
          <p:nvSpPr>
            <p:cNvPr id="3" name="Freeform 2"/>
            <p:cNvSpPr>
              <a:spLocks/>
            </p:cNvSpPr>
            <p:nvPr/>
          </p:nvSpPr>
          <p:spPr bwMode="auto">
            <a:xfrm>
              <a:off x="9356725" y="2740025"/>
              <a:ext cx="477837" cy="214313"/>
            </a:xfrm>
            <a:custGeom>
              <a:avLst/>
              <a:gdLst>
                <a:gd name="T0" fmla="*/ 126 w 127"/>
                <a:gd name="T1" fmla="*/ 30 h 57"/>
                <a:gd name="T2" fmla="*/ 106 w 127"/>
                <a:gd name="T3" fmla="*/ 46 h 57"/>
                <a:gd name="T4" fmla="*/ 73 w 127"/>
                <a:gd name="T5" fmla="*/ 57 h 57"/>
                <a:gd name="T6" fmla="*/ 33 w 127"/>
                <a:gd name="T7" fmla="*/ 49 h 57"/>
                <a:gd name="T8" fmla="*/ 14 w 127"/>
                <a:gd name="T9" fmla="*/ 41 h 57"/>
                <a:gd name="T10" fmla="*/ 18 w 127"/>
                <a:gd name="T11" fmla="*/ 39 h 57"/>
                <a:gd name="T12" fmla="*/ 20 w 127"/>
                <a:gd name="T13" fmla="*/ 26 h 57"/>
                <a:gd name="T14" fmla="*/ 1 w 127"/>
                <a:gd name="T15" fmla="*/ 24 h 57"/>
                <a:gd name="T16" fmla="*/ 24 w 127"/>
                <a:gd name="T17" fmla="*/ 20 h 57"/>
                <a:gd name="T18" fmla="*/ 22 w 127"/>
                <a:gd name="T19" fmla="*/ 17 h 57"/>
                <a:gd name="T20" fmla="*/ 0 w 127"/>
                <a:gd name="T21" fmla="*/ 7 h 57"/>
                <a:gd name="T22" fmla="*/ 9 w 127"/>
                <a:gd name="T23" fmla="*/ 8 h 57"/>
                <a:gd name="T24" fmla="*/ 9 w 127"/>
                <a:gd name="T25" fmla="*/ 5 h 57"/>
                <a:gd name="T26" fmla="*/ 17 w 127"/>
                <a:gd name="T27" fmla="*/ 0 h 57"/>
                <a:gd name="T28" fmla="*/ 20 w 127"/>
                <a:gd name="T29" fmla="*/ 0 h 57"/>
                <a:gd name="T30" fmla="*/ 23 w 127"/>
                <a:gd name="T31" fmla="*/ 6 h 57"/>
                <a:gd name="T32" fmla="*/ 29 w 127"/>
                <a:gd name="T33" fmla="*/ 15 h 57"/>
                <a:gd name="T34" fmla="*/ 37 w 127"/>
                <a:gd name="T35" fmla="*/ 13 h 57"/>
                <a:gd name="T36" fmla="*/ 37 w 127"/>
                <a:gd name="T37" fmla="*/ 7 h 57"/>
                <a:gd name="T38" fmla="*/ 43 w 127"/>
                <a:gd name="T39" fmla="*/ 11 h 57"/>
                <a:gd name="T40" fmla="*/ 53 w 127"/>
                <a:gd name="T41" fmla="*/ 8 h 57"/>
                <a:gd name="T42" fmla="*/ 59 w 127"/>
                <a:gd name="T43" fmla="*/ 11 h 57"/>
                <a:gd name="T44" fmla="*/ 59 w 127"/>
                <a:gd name="T45" fmla="*/ 7 h 57"/>
                <a:gd name="T46" fmla="*/ 73 w 127"/>
                <a:gd name="T47" fmla="*/ 8 h 57"/>
                <a:gd name="T48" fmla="*/ 88 w 127"/>
                <a:gd name="T49" fmla="*/ 7 h 57"/>
                <a:gd name="T50" fmla="*/ 90 w 127"/>
                <a:gd name="T51" fmla="*/ 0 h 57"/>
                <a:gd name="T52" fmla="*/ 95 w 127"/>
                <a:gd name="T53" fmla="*/ 0 h 57"/>
                <a:gd name="T54" fmla="*/ 103 w 127"/>
                <a:gd name="T55" fmla="*/ 6 h 57"/>
                <a:gd name="T56" fmla="*/ 113 w 127"/>
                <a:gd name="T57" fmla="*/ 4 h 57"/>
                <a:gd name="T58" fmla="*/ 110 w 127"/>
                <a:gd name="T59" fmla="*/ 8 h 57"/>
                <a:gd name="T60" fmla="*/ 127 w 127"/>
                <a:gd name="T61" fmla="*/ 30 h 57"/>
                <a:gd name="T62" fmla="*/ 126 w 127"/>
                <a:gd name="T6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57">
                  <a:moveTo>
                    <a:pt x="126" y="30"/>
                  </a:moveTo>
                  <a:cubicBezTo>
                    <a:pt x="122" y="37"/>
                    <a:pt x="112" y="44"/>
                    <a:pt x="106" y="46"/>
                  </a:cubicBezTo>
                  <a:cubicBezTo>
                    <a:pt x="96" y="50"/>
                    <a:pt x="87" y="57"/>
                    <a:pt x="73" y="57"/>
                  </a:cubicBezTo>
                  <a:cubicBezTo>
                    <a:pt x="56" y="57"/>
                    <a:pt x="45" y="53"/>
                    <a:pt x="33" y="49"/>
                  </a:cubicBezTo>
                  <a:cubicBezTo>
                    <a:pt x="27" y="47"/>
                    <a:pt x="24" y="41"/>
                    <a:pt x="14" y="41"/>
                  </a:cubicBezTo>
                  <a:cubicBezTo>
                    <a:pt x="15" y="40"/>
                    <a:pt x="17" y="39"/>
                    <a:pt x="18" y="39"/>
                  </a:cubicBezTo>
                  <a:cubicBezTo>
                    <a:pt x="18" y="33"/>
                    <a:pt x="19" y="31"/>
                    <a:pt x="20" y="26"/>
                  </a:cubicBezTo>
                  <a:cubicBezTo>
                    <a:pt x="13" y="24"/>
                    <a:pt x="6" y="29"/>
                    <a:pt x="1" y="24"/>
                  </a:cubicBezTo>
                  <a:cubicBezTo>
                    <a:pt x="8" y="24"/>
                    <a:pt x="19" y="22"/>
                    <a:pt x="24" y="20"/>
                  </a:cubicBezTo>
                  <a:cubicBezTo>
                    <a:pt x="23" y="20"/>
                    <a:pt x="22" y="18"/>
                    <a:pt x="22" y="17"/>
                  </a:cubicBezTo>
                  <a:cubicBezTo>
                    <a:pt x="17" y="17"/>
                    <a:pt x="1" y="12"/>
                    <a:pt x="0" y="7"/>
                  </a:cubicBezTo>
                  <a:cubicBezTo>
                    <a:pt x="4" y="6"/>
                    <a:pt x="6" y="7"/>
                    <a:pt x="9" y="8"/>
                  </a:cubicBezTo>
                  <a:cubicBezTo>
                    <a:pt x="9" y="7"/>
                    <a:pt x="9" y="6"/>
                    <a:pt x="9" y="5"/>
                  </a:cubicBezTo>
                  <a:cubicBezTo>
                    <a:pt x="12" y="5"/>
                    <a:pt x="13" y="0"/>
                    <a:pt x="17" y="0"/>
                  </a:cubicBezTo>
                  <a:cubicBezTo>
                    <a:pt x="18" y="0"/>
                    <a:pt x="19" y="0"/>
                    <a:pt x="20" y="0"/>
                  </a:cubicBezTo>
                  <a:cubicBezTo>
                    <a:pt x="21" y="2"/>
                    <a:pt x="22" y="4"/>
                    <a:pt x="23" y="6"/>
                  </a:cubicBezTo>
                  <a:cubicBezTo>
                    <a:pt x="22" y="9"/>
                    <a:pt x="26" y="15"/>
                    <a:pt x="29" y="15"/>
                  </a:cubicBezTo>
                  <a:cubicBezTo>
                    <a:pt x="32" y="15"/>
                    <a:pt x="35" y="13"/>
                    <a:pt x="37" y="13"/>
                  </a:cubicBezTo>
                  <a:cubicBezTo>
                    <a:pt x="36" y="9"/>
                    <a:pt x="36" y="9"/>
                    <a:pt x="37" y="7"/>
                  </a:cubicBezTo>
                  <a:cubicBezTo>
                    <a:pt x="39" y="9"/>
                    <a:pt x="40" y="11"/>
                    <a:pt x="43" y="11"/>
                  </a:cubicBezTo>
                  <a:cubicBezTo>
                    <a:pt x="53" y="8"/>
                    <a:pt x="53" y="8"/>
                    <a:pt x="53" y="8"/>
                  </a:cubicBezTo>
                  <a:cubicBezTo>
                    <a:pt x="57" y="9"/>
                    <a:pt x="58" y="10"/>
                    <a:pt x="59" y="11"/>
                  </a:cubicBezTo>
                  <a:cubicBezTo>
                    <a:pt x="59" y="10"/>
                    <a:pt x="59" y="8"/>
                    <a:pt x="59" y="7"/>
                  </a:cubicBezTo>
                  <a:cubicBezTo>
                    <a:pt x="66" y="7"/>
                    <a:pt x="69" y="8"/>
                    <a:pt x="73" y="8"/>
                  </a:cubicBezTo>
                  <a:cubicBezTo>
                    <a:pt x="79" y="8"/>
                    <a:pt x="84" y="3"/>
                    <a:pt x="88" y="7"/>
                  </a:cubicBezTo>
                  <a:cubicBezTo>
                    <a:pt x="88" y="3"/>
                    <a:pt x="89" y="2"/>
                    <a:pt x="90" y="0"/>
                  </a:cubicBezTo>
                  <a:cubicBezTo>
                    <a:pt x="93" y="1"/>
                    <a:pt x="93" y="2"/>
                    <a:pt x="95" y="0"/>
                  </a:cubicBezTo>
                  <a:cubicBezTo>
                    <a:pt x="95" y="6"/>
                    <a:pt x="98" y="6"/>
                    <a:pt x="103" y="6"/>
                  </a:cubicBezTo>
                  <a:cubicBezTo>
                    <a:pt x="107" y="6"/>
                    <a:pt x="109" y="4"/>
                    <a:pt x="113" y="4"/>
                  </a:cubicBezTo>
                  <a:cubicBezTo>
                    <a:pt x="112" y="5"/>
                    <a:pt x="110" y="6"/>
                    <a:pt x="110" y="8"/>
                  </a:cubicBezTo>
                  <a:cubicBezTo>
                    <a:pt x="110" y="20"/>
                    <a:pt x="127" y="17"/>
                    <a:pt x="127" y="30"/>
                  </a:cubicBezTo>
                  <a:lnTo>
                    <a:pt x="126"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 name="Freeform 3"/>
            <p:cNvSpPr>
              <a:spLocks/>
            </p:cNvSpPr>
            <p:nvPr/>
          </p:nvSpPr>
          <p:spPr bwMode="auto">
            <a:xfrm>
              <a:off x="6518275" y="5348288"/>
              <a:ext cx="484187" cy="165100"/>
            </a:xfrm>
            <a:custGeom>
              <a:avLst/>
              <a:gdLst>
                <a:gd name="T0" fmla="*/ 129 w 129"/>
                <a:gd name="T1" fmla="*/ 39 h 44"/>
                <a:gd name="T2" fmla="*/ 113 w 129"/>
                <a:gd name="T3" fmla="*/ 44 h 44"/>
                <a:gd name="T4" fmla="*/ 88 w 129"/>
                <a:gd name="T5" fmla="*/ 41 h 44"/>
                <a:gd name="T6" fmla="*/ 88 w 129"/>
                <a:gd name="T7" fmla="*/ 39 h 44"/>
                <a:gd name="T8" fmla="*/ 92 w 129"/>
                <a:gd name="T9" fmla="*/ 35 h 44"/>
                <a:gd name="T10" fmla="*/ 77 w 129"/>
                <a:gd name="T11" fmla="*/ 25 h 44"/>
                <a:gd name="T12" fmla="*/ 72 w 129"/>
                <a:gd name="T13" fmla="*/ 22 h 44"/>
                <a:gd name="T14" fmla="*/ 63 w 129"/>
                <a:gd name="T15" fmla="*/ 21 h 44"/>
                <a:gd name="T16" fmla="*/ 48 w 129"/>
                <a:gd name="T17" fmla="*/ 15 h 44"/>
                <a:gd name="T18" fmla="*/ 35 w 129"/>
                <a:gd name="T19" fmla="*/ 15 h 44"/>
                <a:gd name="T20" fmla="*/ 34 w 129"/>
                <a:gd name="T21" fmla="*/ 10 h 44"/>
                <a:gd name="T22" fmla="*/ 28 w 129"/>
                <a:gd name="T23" fmla="*/ 8 h 44"/>
                <a:gd name="T24" fmla="*/ 4 w 129"/>
                <a:gd name="T25" fmla="*/ 19 h 44"/>
                <a:gd name="T26" fmla="*/ 0 w 129"/>
                <a:gd name="T27" fmla="*/ 19 h 44"/>
                <a:gd name="T28" fmla="*/ 36 w 129"/>
                <a:gd name="T29" fmla="*/ 0 h 44"/>
                <a:gd name="T30" fmla="*/ 78 w 129"/>
                <a:gd name="T31" fmla="*/ 11 h 44"/>
                <a:gd name="T32" fmla="*/ 86 w 129"/>
                <a:gd name="T33" fmla="*/ 16 h 44"/>
                <a:gd name="T34" fmla="*/ 113 w 129"/>
                <a:gd name="T35" fmla="*/ 27 h 44"/>
                <a:gd name="T36" fmla="*/ 113 w 129"/>
                <a:gd name="T37" fmla="*/ 30 h 44"/>
                <a:gd name="T38" fmla="*/ 119 w 129"/>
                <a:gd name="T39" fmla="*/ 30 h 44"/>
                <a:gd name="T40" fmla="*/ 129 w 129"/>
                <a:gd name="T4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44">
                  <a:moveTo>
                    <a:pt x="129" y="39"/>
                  </a:moveTo>
                  <a:cubicBezTo>
                    <a:pt x="126" y="44"/>
                    <a:pt x="118" y="44"/>
                    <a:pt x="113" y="44"/>
                  </a:cubicBezTo>
                  <a:cubicBezTo>
                    <a:pt x="103" y="44"/>
                    <a:pt x="96" y="41"/>
                    <a:pt x="88" y="41"/>
                  </a:cubicBezTo>
                  <a:cubicBezTo>
                    <a:pt x="88" y="40"/>
                    <a:pt x="88" y="39"/>
                    <a:pt x="88" y="39"/>
                  </a:cubicBezTo>
                  <a:cubicBezTo>
                    <a:pt x="90" y="39"/>
                    <a:pt x="92" y="37"/>
                    <a:pt x="92" y="35"/>
                  </a:cubicBezTo>
                  <a:cubicBezTo>
                    <a:pt x="85" y="32"/>
                    <a:pt x="78" y="32"/>
                    <a:pt x="77" y="25"/>
                  </a:cubicBezTo>
                  <a:cubicBezTo>
                    <a:pt x="74" y="25"/>
                    <a:pt x="74" y="22"/>
                    <a:pt x="72" y="22"/>
                  </a:cubicBezTo>
                  <a:cubicBezTo>
                    <a:pt x="69" y="20"/>
                    <a:pt x="67" y="21"/>
                    <a:pt x="63" y="21"/>
                  </a:cubicBezTo>
                  <a:cubicBezTo>
                    <a:pt x="57" y="21"/>
                    <a:pt x="54" y="15"/>
                    <a:pt x="48" y="15"/>
                  </a:cubicBezTo>
                  <a:cubicBezTo>
                    <a:pt x="35" y="15"/>
                    <a:pt x="35" y="15"/>
                    <a:pt x="35" y="15"/>
                  </a:cubicBezTo>
                  <a:cubicBezTo>
                    <a:pt x="33" y="13"/>
                    <a:pt x="33" y="11"/>
                    <a:pt x="34" y="10"/>
                  </a:cubicBezTo>
                  <a:cubicBezTo>
                    <a:pt x="33" y="8"/>
                    <a:pt x="30" y="8"/>
                    <a:pt x="28" y="8"/>
                  </a:cubicBezTo>
                  <a:cubicBezTo>
                    <a:pt x="20" y="8"/>
                    <a:pt x="8" y="15"/>
                    <a:pt x="4" y="19"/>
                  </a:cubicBezTo>
                  <a:cubicBezTo>
                    <a:pt x="0" y="19"/>
                    <a:pt x="0" y="19"/>
                    <a:pt x="0" y="19"/>
                  </a:cubicBezTo>
                  <a:cubicBezTo>
                    <a:pt x="7" y="7"/>
                    <a:pt x="16" y="0"/>
                    <a:pt x="36" y="0"/>
                  </a:cubicBezTo>
                  <a:cubicBezTo>
                    <a:pt x="55" y="0"/>
                    <a:pt x="64" y="11"/>
                    <a:pt x="78" y="11"/>
                  </a:cubicBezTo>
                  <a:cubicBezTo>
                    <a:pt x="81" y="11"/>
                    <a:pt x="85" y="15"/>
                    <a:pt x="86" y="16"/>
                  </a:cubicBezTo>
                  <a:cubicBezTo>
                    <a:pt x="92" y="22"/>
                    <a:pt x="103" y="27"/>
                    <a:pt x="113" y="27"/>
                  </a:cubicBezTo>
                  <a:cubicBezTo>
                    <a:pt x="113" y="28"/>
                    <a:pt x="112" y="29"/>
                    <a:pt x="113" y="30"/>
                  </a:cubicBezTo>
                  <a:cubicBezTo>
                    <a:pt x="119" y="30"/>
                    <a:pt x="119" y="30"/>
                    <a:pt x="119" y="30"/>
                  </a:cubicBezTo>
                  <a:cubicBezTo>
                    <a:pt x="124" y="32"/>
                    <a:pt x="126" y="38"/>
                    <a:pt x="129"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 name="Freeform 4"/>
            <p:cNvSpPr>
              <a:spLocks/>
            </p:cNvSpPr>
            <p:nvPr/>
          </p:nvSpPr>
          <p:spPr bwMode="auto">
            <a:xfrm>
              <a:off x="6584950" y="5408613"/>
              <a:ext cx="26987" cy="30163"/>
            </a:xfrm>
            <a:custGeom>
              <a:avLst/>
              <a:gdLst>
                <a:gd name="T0" fmla="*/ 6 w 7"/>
                <a:gd name="T1" fmla="*/ 1 h 8"/>
                <a:gd name="T2" fmla="*/ 6 w 7"/>
                <a:gd name="T3" fmla="*/ 7 h 8"/>
                <a:gd name="T4" fmla="*/ 0 w 7"/>
                <a:gd name="T5" fmla="*/ 7 h 8"/>
                <a:gd name="T6" fmla="*/ 4 w 7"/>
                <a:gd name="T7" fmla="*/ 3 h 8"/>
                <a:gd name="T8" fmla="*/ 4 w 7"/>
                <a:gd name="T9" fmla="*/ 0 h 8"/>
                <a:gd name="T10" fmla="*/ 5 w 7"/>
                <a:gd name="T11" fmla="*/ 0 h 8"/>
                <a:gd name="T12" fmla="*/ 6 w 7"/>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1"/>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5"/>
            <p:cNvSpPr>
              <a:spLocks/>
            </p:cNvSpPr>
            <p:nvPr/>
          </p:nvSpPr>
          <p:spPr bwMode="auto">
            <a:xfrm>
              <a:off x="6829425" y="5573713"/>
              <a:ext cx="79375" cy="38100"/>
            </a:xfrm>
            <a:custGeom>
              <a:avLst/>
              <a:gdLst>
                <a:gd name="T0" fmla="*/ 17 w 21"/>
                <a:gd name="T1" fmla="*/ 3 h 10"/>
                <a:gd name="T2" fmla="*/ 21 w 21"/>
                <a:gd name="T3" fmla="*/ 7 h 10"/>
                <a:gd name="T4" fmla="*/ 7 w 21"/>
                <a:gd name="T5" fmla="*/ 10 h 10"/>
                <a:gd name="T6" fmla="*/ 0 w 21"/>
                <a:gd name="T7" fmla="*/ 3 h 10"/>
                <a:gd name="T8" fmla="*/ 4 w 21"/>
                <a:gd name="T9" fmla="*/ 0 h 10"/>
                <a:gd name="T10" fmla="*/ 18 w 21"/>
                <a:gd name="T11" fmla="*/ 4 h 10"/>
                <a:gd name="T12" fmla="*/ 17 w 2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7" y="3"/>
                  </a:moveTo>
                  <a:cubicBezTo>
                    <a:pt x="20" y="4"/>
                    <a:pt x="21" y="5"/>
                    <a:pt x="21" y="7"/>
                  </a:cubicBezTo>
                  <a:cubicBezTo>
                    <a:pt x="16" y="8"/>
                    <a:pt x="12" y="10"/>
                    <a:pt x="7" y="10"/>
                  </a:cubicBezTo>
                  <a:cubicBezTo>
                    <a:pt x="3" y="10"/>
                    <a:pt x="0" y="7"/>
                    <a:pt x="0" y="3"/>
                  </a:cubicBezTo>
                  <a:cubicBezTo>
                    <a:pt x="0" y="1"/>
                    <a:pt x="2" y="0"/>
                    <a:pt x="4" y="0"/>
                  </a:cubicBezTo>
                  <a:cubicBezTo>
                    <a:pt x="9" y="0"/>
                    <a:pt x="15" y="3"/>
                    <a:pt x="18" y="4"/>
                  </a:cubicBezTo>
                  <a:lnTo>
                    <a:pt x="17"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7005638" y="5502275"/>
              <a:ext cx="277812" cy="112713"/>
            </a:xfrm>
            <a:custGeom>
              <a:avLst/>
              <a:gdLst>
                <a:gd name="T0" fmla="*/ 63 w 74"/>
                <a:gd name="T1" fmla="*/ 11 h 30"/>
                <a:gd name="T2" fmla="*/ 74 w 74"/>
                <a:gd name="T3" fmla="*/ 21 h 30"/>
                <a:gd name="T4" fmla="*/ 58 w 74"/>
                <a:gd name="T5" fmla="*/ 21 h 30"/>
                <a:gd name="T6" fmla="*/ 50 w 74"/>
                <a:gd name="T7" fmla="*/ 24 h 30"/>
                <a:gd name="T8" fmla="*/ 46 w 74"/>
                <a:gd name="T9" fmla="*/ 22 h 30"/>
                <a:gd name="T10" fmla="*/ 36 w 74"/>
                <a:gd name="T11" fmla="*/ 30 h 30"/>
                <a:gd name="T12" fmla="*/ 31 w 74"/>
                <a:gd name="T13" fmla="*/ 24 h 30"/>
                <a:gd name="T14" fmla="*/ 11 w 74"/>
                <a:gd name="T15" fmla="*/ 23 h 30"/>
                <a:gd name="T16" fmla="*/ 6 w 74"/>
                <a:gd name="T17" fmla="*/ 23 h 30"/>
                <a:gd name="T18" fmla="*/ 6 w 74"/>
                <a:gd name="T19" fmla="*/ 26 h 30"/>
                <a:gd name="T20" fmla="*/ 0 w 74"/>
                <a:gd name="T21" fmla="*/ 19 h 30"/>
                <a:gd name="T22" fmla="*/ 3 w 74"/>
                <a:gd name="T23" fmla="*/ 18 h 30"/>
                <a:gd name="T24" fmla="*/ 22 w 74"/>
                <a:gd name="T25" fmla="*/ 17 h 30"/>
                <a:gd name="T26" fmla="*/ 19 w 74"/>
                <a:gd name="T27" fmla="*/ 8 h 30"/>
                <a:gd name="T28" fmla="*/ 13 w 74"/>
                <a:gd name="T29" fmla="*/ 3 h 30"/>
                <a:gd name="T30" fmla="*/ 17 w 74"/>
                <a:gd name="T31" fmla="*/ 0 h 30"/>
                <a:gd name="T32" fmla="*/ 27 w 74"/>
                <a:gd name="T33" fmla="*/ 3 h 30"/>
                <a:gd name="T34" fmla="*/ 40 w 74"/>
                <a:gd name="T35" fmla="*/ 1 h 30"/>
                <a:gd name="T36" fmla="*/ 65 w 74"/>
                <a:gd name="T37" fmla="*/ 13 h 30"/>
                <a:gd name="T38" fmla="*/ 63 w 74"/>
                <a:gd name="T3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30">
                  <a:moveTo>
                    <a:pt x="63" y="11"/>
                  </a:moveTo>
                  <a:cubicBezTo>
                    <a:pt x="67" y="15"/>
                    <a:pt x="71" y="16"/>
                    <a:pt x="74" y="21"/>
                  </a:cubicBezTo>
                  <a:cubicBezTo>
                    <a:pt x="58" y="21"/>
                    <a:pt x="58" y="21"/>
                    <a:pt x="58" y="21"/>
                  </a:cubicBezTo>
                  <a:cubicBezTo>
                    <a:pt x="55" y="22"/>
                    <a:pt x="54" y="24"/>
                    <a:pt x="50" y="24"/>
                  </a:cubicBezTo>
                  <a:cubicBezTo>
                    <a:pt x="48" y="24"/>
                    <a:pt x="48" y="22"/>
                    <a:pt x="46" y="22"/>
                  </a:cubicBezTo>
                  <a:cubicBezTo>
                    <a:pt x="40" y="22"/>
                    <a:pt x="41" y="30"/>
                    <a:pt x="36" y="30"/>
                  </a:cubicBezTo>
                  <a:cubicBezTo>
                    <a:pt x="32" y="30"/>
                    <a:pt x="33" y="26"/>
                    <a:pt x="31" y="24"/>
                  </a:cubicBezTo>
                  <a:cubicBezTo>
                    <a:pt x="27" y="22"/>
                    <a:pt x="16" y="23"/>
                    <a:pt x="11" y="23"/>
                  </a:cubicBezTo>
                  <a:cubicBezTo>
                    <a:pt x="8" y="23"/>
                    <a:pt x="8" y="24"/>
                    <a:pt x="6" y="23"/>
                  </a:cubicBezTo>
                  <a:cubicBezTo>
                    <a:pt x="6" y="24"/>
                    <a:pt x="6" y="25"/>
                    <a:pt x="6" y="26"/>
                  </a:cubicBezTo>
                  <a:cubicBezTo>
                    <a:pt x="3" y="26"/>
                    <a:pt x="0" y="22"/>
                    <a:pt x="0" y="19"/>
                  </a:cubicBezTo>
                  <a:cubicBezTo>
                    <a:pt x="1" y="19"/>
                    <a:pt x="2" y="18"/>
                    <a:pt x="3" y="18"/>
                  </a:cubicBezTo>
                  <a:cubicBezTo>
                    <a:pt x="13" y="18"/>
                    <a:pt x="17" y="20"/>
                    <a:pt x="22" y="17"/>
                  </a:cubicBezTo>
                  <a:cubicBezTo>
                    <a:pt x="20" y="15"/>
                    <a:pt x="19" y="12"/>
                    <a:pt x="19" y="8"/>
                  </a:cubicBezTo>
                  <a:cubicBezTo>
                    <a:pt x="16" y="8"/>
                    <a:pt x="13" y="6"/>
                    <a:pt x="13" y="3"/>
                  </a:cubicBezTo>
                  <a:cubicBezTo>
                    <a:pt x="13" y="2"/>
                    <a:pt x="16" y="0"/>
                    <a:pt x="17" y="0"/>
                  </a:cubicBezTo>
                  <a:cubicBezTo>
                    <a:pt x="21" y="0"/>
                    <a:pt x="23" y="3"/>
                    <a:pt x="27" y="3"/>
                  </a:cubicBezTo>
                  <a:cubicBezTo>
                    <a:pt x="33" y="3"/>
                    <a:pt x="36" y="1"/>
                    <a:pt x="40" y="1"/>
                  </a:cubicBezTo>
                  <a:cubicBezTo>
                    <a:pt x="54" y="1"/>
                    <a:pt x="57" y="9"/>
                    <a:pt x="65" y="13"/>
                  </a:cubicBezTo>
                  <a:lnTo>
                    <a:pt x="63"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6815138" y="5254625"/>
              <a:ext cx="22225" cy="33338"/>
            </a:xfrm>
            <a:custGeom>
              <a:avLst/>
              <a:gdLst>
                <a:gd name="T0" fmla="*/ 2 w 6"/>
                <a:gd name="T1" fmla="*/ 1 h 9"/>
                <a:gd name="T2" fmla="*/ 6 w 6"/>
                <a:gd name="T3" fmla="*/ 7 h 9"/>
                <a:gd name="T4" fmla="*/ 4 w 6"/>
                <a:gd name="T5" fmla="*/ 9 h 9"/>
                <a:gd name="T6" fmla="*/ 0 w 6"/>
                <a:gd name="T7" fmla="*/ 1 h 9"/>
                <a:gd name="T8" fmla="*/ 2 w 6"/>
                <a:gd name="T9" fmla="*/ 1 h 9"/>
              </a:gdLst>
              <a:ahLst/>
              <a:cxnLst>
                <a:cxn ang="0">
                  <a:pos x="T0" y="T1"/>
                </a:cxn>
                <a:cxn ang="0">
                  <a:pos x="T2" y="T3"/>
                </a:cxn>
                <a:cxn ang="0">
                  <a:pos x="T4" y="T5"/>
                </a:cxn>
                <a:cxn ang="0">
                  <a:pos x="T6" y="T7"/>
                </a:cxn>
                <a:cxn ang="0">
                  <a:pos x="T8" y="T9"/>
                </a:cxn>
              </a:cxnLst>
              <a:rect l="0" t="0" r="r" b="b"/>
              <a:pathLst>
                <a:path w="6" h="9">
                  <a:moveTo>
                    <a:pt x="2" y="1"/>
                  </a:moveTo>
                  <a:cubicBezTo>
                    <a:pt x="5" y="1"/>
                    <a:pt x="6" y="4"/>
                    <a:pt x="6" y="7"/>
                  </a:cubicBezTo>
                  <a:cubicBezTo>
                    <a:pt x="6" y="8"/>
                    <a:pt x="5" y="9"/>
                    <a:pt x="4" y="9"/>
                  </a:cubicBezTo>
                  <a:cubicBezTo>
                    <a:pt x="0" y="9"/>
                    <a:pt x="0" y="4"/>
                    <a:pt x="0" y="1"/>
                  </a:cubicBezTo>
                  <a:cubicBezTo>
                    <a:pt x="0"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a:off x="6788150" y="5164138"/>
              <a:ext cx="44450" cy="15875"/>
            </a:xfrm>
            <a:custGeom>
              <a:avLst/>
              <a:gdLst>
                <a:gd name="T0" fmla="*/ 0 w 12"/>
                <a:gd name="T1" fmla="*/ 3 h 4"/>
                <a:gd name="T2" fmla="*/ 6 w 12"/>
                <a:gd name="T3" fmla="*/ 0 h 4"/>
                <a:gd name="T4" fmla="*/ 12 w 12"/>
                <a:gd name="T5" fmla="*/ 3 h 4"/>
                <a:gd name="T6" fmla="*/ 0 w 12"/>
                <a:gd name="T7" fmla="*/ 3 h 4"/>
              </a:gdLst>
              <a:ahLst/>
              <a:cxnLst>
                <a:cxn ang="0">
                  <a:pos x="T0" y="T1"/>
                </a:cxn>
                <a:cxn ang="0">
                  <a:pos x="T2" y="T3"/>
                </a:cxn>
                <a:cxn ang="0">
                  <a:pos x="T4" y="T5"/>
                </a:cxn>
                <a:cxn ang="0">
                  <a:pos x="T6" y="T7"/>
                </a:cxn>
              </a:cxnLst>
              <a:rect l="0" t="0" r="r" b="b"/>
              <a:pathLst>
                <a:path w="12" h="4">
                  <a:moveTo>
                    <a:pt x="0" y="3"/>
                  </a:moveTo>
                  <a:cubicBezTo>
                    <a:pt x="1" y="2"/>
                    <a:pt x="4" y="0"/>
                    <a:pt x="6" y="0"/>
                  </a:cubicBezTo>
                  <a:cubicBezTo>
                    <a:pt x="9" y="0"/>
                    <a:pt x="11" y="2"/>
                    <a:pt x="12" y="3"/>
                  </a:cubicBezTo>
                  <a:cubicBezTo>
                    <a:pt x="7" y="4"/>
                    <a:pt x="3" y="3"/>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6862763" y="5183188"/>
              <a:ext cx="7937" cy="14288"/>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4"/>
                    <a:pt x="0" y="1"/>
                    <a:pt x="0" y="0"/>
                  </a:cubicBezTo>
                  <a:lnTo>
                    <a:pt x="2"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4894263" y="2132013"/>
              <a:ext cx="860425" cy="450850"/>
            </a:xfrm>
            <a:custGeom>
              <a:avLst/>
              <a:gdLst>
                <a:gd name="T0" fmla="*/ 211 w 229"/>
                <a:gd name="T1" fmla="*/ 95 h 120"/>
                <a:gd name="T2" fmla="*/ 206 w 229"/>
                <a:gd name="T3" fmla="*/ 99 h 120"/>
                <a:gd name="T4" fmla="*/ 212 w 229"/>
                <a:gd name="T5" fmla="*/ 103 h 120"/>
                <a:gd name="T6" fmla="*/ 216 w 229"/>
                <a:gd name="T7" fmla="*/ 109 h 120"/>
                <a:gd name="T8" fmla="*/ 192 w 229"/>
                <a:gd name="T9" fmla="*/ 117 h 120"/>
                <a:gd name="T10" fmla="*/ 156 w 229"/>
                <a:gd name="T11" fmla="*/ 103 h 120"/>
                <a:gd name="T12" fmla="*/ 145 w 229"/>
                <a:gd name="T13" fmla="*/ 111 h 120"/>
                <a:gd name="T14" fmla="*/ 113 w 229"/>
                <a:gd name="T15" fmla="*/ 120 h 120"/>
                <a:gd name="T16" fmla="*/ 74 w 229"/>
                <a:gd name="T17" fmla="*/ 120 h 120"/>
                <a:gd name="T18" fmla="*/ 66 w 229"/>
                <a:gd name="T19" fmla="*/ 109 h 120"/>
                <a:gd name="T20" fmla="*/ 42 w 229"/>
                <a:gd name="T21" fmla="*/ 107 h 120"/>
                <a:gd name="T22" fmla="*/ 22 w 229"/>
                <a:gd name="T23" fmla="*/ 92 h 120"/>
                <a:gd name="T24" fmla="*/ 64 w 229"/>
                <a:gd name="T25" fmla="*/ 82 h 120"/>
                <a:gd name="T26" fmla="*/ 78 w 229"/>
                <a:gd name="T27" fmla="*/ 81 h 120"/>
                <a:gd name="T28" fmla="*/ 67 w 229"/>
                <a:gd name="T29" fmla="*/ 76 h 120"/>
                <a:gd name="T30" fmla="*/ 44 w 229"/>
                <a:gd name="T31" fmla="*/ 76 h 120"/>
                <a:gd name="T32" fmla="*/ 11 w 229"/>
                <a:gd name="T33" fmla="*/ 69 h 120"/>
                <a:gd name="T34" fmla="*/ 28 w 229"/>
                <a:gd name="T35" fmla="*/ 59 h 120"/>
                <a:gd name="T36" fmla="*/ 13 w 229"/>
                <a:gd name="T37" fmla="*/ 59 h 120"/>
                <a:gd name="T38" fmla="*/ 0 w 229"/>
                <a:gd name="T39" fmla="*/ 50 h 120"/>
                <a:gd name="T40" fmla="*/ 55 w 229"/>
                <a:gd name="T41" fmla="*/ 13 h 120"/>
                <a:gd name="T42" fmla="*/ 63 w 229"/>
                <a:gd name="T43" fmla="*/ 28 h 120"/>
                <a:gd name="T44" fmla="*/ 76 w 229"/>
                <a:gd name="T45" fmla="*/ 21 h 120"/>
                <a:gd name="T46" fmla="*/ 96 w 229"/>
                <a:gd name="T47" fmla="*/ 34 h 120"/>
                <a:gd name="T48" fmla="*/ 109 w 229"/>
                <a:gd name="T49" fmla="*/ 31 h 120"/>
                <a:gd name="T50" fmla="*/ 107 w 229"/>
                <a:gd name="T51" fmla="*/ 23 h 120"/>
                <a:gd name="T52" fmla="*/ 116 w 229"/>
                <a:gd name="T53" fmla="*/ 23 h 120"/>
                <a:gd name="T54" fmla="*/ 131 w 229"/>
                <a:gd name="T55" fmla="*/ 35 h 120"/>
                <a:gd name="T56" fmla="*/ 138 w 229"/>
                <a:gd name="T57" fmla="*/ 51 h 120"/>
                <a:gd name="T58" fmla="*/ 144 w 229"/>
                <a:gd name="T59" fmla="*/ 48 h 120"/>
                <a:gd name="T60" fmla="*/ 134 w 229"/>
                <a:gd name="T61" fmla="*/ 18 h 120"/>
                <a:gd name="T62" fmla="*/ 141 w 229"/>
                <a:gd name="T63" fmla="*/ 12 h 120"/>
                <a:gd name="T64" fmla="*/ 154 w 229"/>
                <a:gd name="T65" fmla="*/ 12 h 120"/>
                <a:gd name="T66" fmla="*/ 153 w 229"/>
                <a:gd name="T67" fmla="*/ 8 h 120"/>
                <a:gd name="T68" fmla="*/ 166 w 229"/>
                <a:gd name="T69" fmla="*/ 0 h 120"/>
                <a:gd name="T70" fmla="*/ 182 w 229"/>
                <a:gd name="T71" fmla="*/ 10 h 120"/>
                <a:gd name="T72" fmla="*/ 172 w 229"/>
                <a:gd name="T73" fmla="*/ 24 h 120"/>
                <a:gd name="T74" fmla="*/ 184 w 229"/>
                <a:gd name="T75" fmla="*/ 61 h 120"/>
                <a:gd name="T76" fmla="*/ 229 w 229"/>
                <a:gd name="T77" fmla="*/ 91 h 120"/>
                <a:gd name="T78" fmla="*/ 211 w 229"/>
                <a:gd name="T79"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9" h="120">
                  <a:moveTo>
                    <a:pt x="211" y="95"/>
                  </a:moveTo>
                  <a:cubicBezTo>
                    <a:pt x="208" y="95"/>
                    <a:pt x="206" y="96"/>
                    <a:pt x="206" y="99"/>
                  </a:cubicBezTo>
                  <a:cubicBezTo>
                    <a:pt x="206" y="103"/>
                    <a:pt x="210" y="103"/>
                    <a:pt x="212" y="103"/>
                  </a:cubicBezTo>
                  <a:cubicBezTo>
                    <a:pt x="213" y="106"/>
                    <a:pt x="215" y="107"/>
                    <a:pt x="216" y="109"/>
                  </a:cubicBezTo>
                  <a:cubicBezTo>
                    <a:pt x="213" y="117"/>
                    <a:pt x="203" y="117"/>
                    <a:pt x="192" y="117"/>
                  </a:cubicBezTo>
                  <a:cubicBezTo>
                    <a:pt x="175" y="117"/>
                    <a:pt x="169" y="103"/>
                    <a:pt x="156" y="103"/>
                  </a:cubicBezTo>
                  <a:cubicBezTo>
                    <a:pt x="148" y="103"/>
                    <a:pt x="151" y="108"/>
                    <a:pt x="145" y="111"/>
                  </a:cubicBezTo>
                  <a:cubicBezTo>
                    <a:pt x="133" y="117"/>
                    <a:pt x="122" y="113"/>
                    <a:pt x="113" y="120"/>
                  </a:cubicBezTo>
                  <a:cubicBezTo>
                    <a:pt x="94" y="120"/>
                    <a:pt x="86" y="120"/>
                    <a:pt x="74" y="120"/>
                  </a:cubicBezTo>
                  <a:cubicBezTo>
                    <a:pt x="66" y="120"/>
                    <a:pt x="71" y="113"/>
                    <a:pt x="66" y="109"/>
                  </a:cubicBezTo>
                  <a:cubicBezTo>
                    <a:pt x="61" y="106"/>
                    <a:pt x="48" y="107"/>
                    <a:pt x="42" y="107"/>
                  </a:cubicBezTo>
                  <a:cubicBezTo>
                    <a:pt x="32" y="107"/>
                    <a:pt x="25" y="97"/>
                    <a:pt x="22" y="92"/>
                  </a:cubicBezTo>
                  <a:cubicBezTo>
                    <a:pt x="32" y="84"/>
                    <a:pt x="46" y="82"/>
                    <a:pt x="64" y="82"/>
                  </a:cubicBezTo>
                  <a:cubicBezTo>
                    <a:pt x="70" y="82"/>
                    <a:pt x="73" y="81"/>
                    <a:pt x="78" y="81"/>
                  </a:cubicBezTo>
                  <a:cubicBezTo>
                    <a:pt x="75" y="79"/>
                    <a:pt x="72" y="76"/>
                    <a:pt x="67" y="76"/>
                  </a:cubicBezTo>
                  <a:cubicBezTo>
                    <a:pt x="59" y="76"/>
                    <a:pt x="49" y="76"/>
                    <a:pt x="44" y="76"/>
                  </a:cubicBezTo>
                  <a:cubicBezTo>
                    <a:pt x="35" y="76"/>
                    <a:pt x="11" y="81"/>
                    <a:pt x="11" y="69"/>
                  </a:cubicBezTo>
                  <a:cubicBezTo>
                    <a:pt x="11" y="59"/>
                    <a:pt x="23" y="62"/>
                    <a:pt x="28" y="59"/>
                  </a:cubicBezTo>
                  <a:cubicBezTo>
                    <a:pt x="21" y="58"/>
                    <a:pt x="19" y="59"/>
                    <a:pt x="13" y="59"/>
                  </a:cubicBezTo>
                  <a:cubicBezTo>
                    <a:pt x="8" y="59"/>
                    <a:pt x="0" y="52"/>
                    <a:pt x="0" y="50"/>
                  </a:cubicBezTo>
                  <a:cubicBezTo>
                    <a:pt x="0" y="29"/>
                    <a:pt x="39" y="13"/>
                    <a:pt x="55" y="13"/>
                  </a:cubicBezTo>
                  <a:cubicBezTo>
                    <a:pt x="61" y="13"/>
                    <a:pt x="61" y="26"/>
                    <a:pt x="63" y="28"/>
                  </a:cubicBezTo>
                  <a:cubicBezTo>
                    <a:pt x="66" y="26"/>
                    <a:pt x="69" y="21"/>
                    <a:pt x="76" y="21"/>
                  </a:cubicBezTo>
                  <a:cubicBezTo>
                    <a:pt x="88" y="21"/>
                    <a:pt x="93" y="26"/>
                    <a:pt x="96" y="34"/>
                  </a:cubicBezTo>
                  <a:cubicBezTo>
                    <a:pt x="100" y="33"/>
                    <a:pt x="104" y="32"/>
                    <a:pt x="109" y="31"/>
                  </a:cubicBezTo>
                  <a:cubicBezTo>
                    <a:pt x="108" y="27"/>
                    <a:pt x="107" y="25"/>
                    <a:pt x="107" y="23"/>
                  </a:cubicBezTo>
                  <a:cubicBezTo>
                    <a:pt x="116" y="23"/>
                    <a:pt x="116" y="23"/>
                    <a:pt x="116" y="23"/>
                  </a:cubicBezTo>
                  <a:cubicBezTo>
                    <a:pt x="122" y="25"/>
                    <a:pt x="128" y="30"/>
                    <a:pt x="131" y="35"/>
                  </a:cubicBezTo>
                  <a:cubicBezTo>
                    <a:pt x="133" y="40"/>
                    <a:pt x="130" y="51"/>
                    <a:pt x="138" y="51"/>
                  </a:cubicBezTo>
                  <a:cubicBezTo>
                    <a:pt x="141" y="51"/>
                    <a:pt x="141" y="49"/>
                    <a:pt x="144" y="48"/>
                  </a:cubicBezTo>
                  <a:cubicBezTo>
                    <a:pt x="140" y="42"/>
                    <a:pt x="134" y="21"/>
                    <a:pt x="134" y="18"/>
                  </a:cubicBezTo>
                  <a:cubicBezTo>
                    <a:pt x="134" y="14"/>
                    <a:pt x="138" y="12"/>
                    <a:pt x="141" y="12"/>
                  </a:cubicBezTo>
                  <a:cubicBezTo>
                    <a:pt x="149" y="12"/>
                    <a:pt x="147" y="15"/>
                    <a:pt x="154" y="12"/>
                  </a:cubicBezTo>
                  <a:cubicBezTo>
                    <a:pt x="153" y="11"/>
                    <a:pt x="153" y="9"/>
                    <a:pt x="153" y="8"/>
                  </a:cubicBezTo>
                  <a:cubicBezTo>
                    <a:pt x="153" y="3"/>
                    <a:pt x="159" y="0"/>
                    <a:pt x="166" y="0"/>
                  </a:cubicBezTo>
                  <a:cubicBezTo>
                    <a:pt x="174" y="0"/>
                    <a:pt x="182" y="3"/>
                    <a:pt x="182" y="10"/>
                  </a:cubicBezTo>
                  <a:cubicBezTo>
                    <a:pt x="182" y="16"/>
                    <a:pt x="172" y="20"/>
                    <a:pt x="172" y="24"/>
                  </a:cubicBezTo>
                  <a:cubicBezTo>
                    <a:pt x="172" y="40"/>
                    <a:pt x="184" y="50"/>
                    <a:pt x="184" y="61"/>
                  </a:cubicBezTo>
                  <a:cubicBezTo>
                    <a:pt x="184" y="75"/>
                    <a:pt x="220" y="85"/>
                    <a:pt x="229" y="91"/>
                  </a:cubicBezTo>
                  <a:cubicBezTo>
                    <a:pt x="221" y="96"/>
                    <a:pt x="219" y="95"/>
                    <a:pt x="211" y="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p:cNvSpPr>
            <p:nvPr/>
          </p:nvSpPr>
          <p:spPr bwMode="auto">
            <a:xfrm>
              <a:off x="4579938" y="2055813"/>
              <a:ext cx="476250" cy="323850"/>
            </a:xfrm>
            <a:custGeom>
              <a:avLst/>
              <a:gdLst>
                <a:gd name="T0" fmla="*/ 27 w 127"/>
                <a:gd name="T1" fmla="*/ 81 h 86"/>
                <a:gd name="T2" fmla="*/ 21 w 127"/>
                <a:gd name="T3" fmla="*/ 72 h 86"/>
                <a:gd name="T4" fmla="*/ 0 w 127"/>
                <a:gd name="T5" fmla="*/ 64 h 86"/>
                <a:gd name="T6" fmla="*/ 21 w 127"/>
                <a:gd name="T7" fmla="*/ 21 h 86"/>
                <a:gd name="T8" fmla="*/ 15 w 127"/>
                <a:gd name="T9" fmla="*/ 6 h 86"/>
                <a:gd name="T10" fmla="*/ 41 w 127"/>
                <a:gd name="T11" fmla="*/ 6 h 86"/>
                <a:gd name="T12" fmla="*/ 58 w 127"/>
                <a:gd name="T13" fmla="*/ 3 h 86"/>
                <a:gd name="T14" fmla="*/ 82 w 127"/>
                <a:gd name="T15" fmla="*/ 11 h 86"/>
                <a:gd name="T16" fmla="*/ 97 w 127"/>
                <a:gd name="T17" fmla="*/ 10 h 86"/>
                <a:gd name="T18" fmla="*/ 127 w 127"/>
                <a:gd name="T19" fmla="*/ 29 h 86"/>
                <a:gd name="T20" fmla="*/ 100 w 127"/>
                <a:gd name="T21" fmla="*/ 38 h 86"/>
                <a:gd name="T22" fmla="*/ 67 w 127"/>
                <a:gd name="T23" fmla="*/ 71 h 86"/>
                <a:gd name="T24" fmla="*/ 34 w 127"/>
                <a:gd name="T25" fmla="*/ 86 h 86"/>
                <a:gd name="T26" fmla="*/ 27 w 127"/>
                <a:gd name="T27" fmla="*/ 8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86">
                  <a:moveTo>
                    <a:pt x="27" y="81"/>
                  </a:moveTo>
                  <a:cubicBezTo>
                    <a:pt x="25" y="81"/>
                    <a:pt x="22" y="75"/>
                    <a:pt x="21" y="72"/>
                  </a:cubicBezTo>
                  <a:cubicBezTo>
                    <a:pt x="17" y="68"/>
                    <a:pt x="0" y="69"/>
                    <a:pt x="0" y="64"/>
                  </a:cubicBezTo>
                  <a:cubicBezTo>
                    <a:pt x="0" y="49"/>
                    <a:pt x="21" y="37"/>
                    <a:pt x="21" y="21"/>
                  </a:cubicBezTo>
                  <a:cubicBezTo>
                    <a:pt x="21" y="17"/>
                    <a:pt x="15" y="11"/>
                    <a:pt x="15" y="6"/>
                  </a:cubicBezTo>
                  <a:cubicBezTo>
                    <a:pt x="26" y="1"/>
                    <a:pt x="31" y="6"/>
                    <a:pt x="41" y="6"/>
                  </a:cubicBezTo>
                  <a:cubicBezTo>
                    <a:pt x="46" y="6"/>
                    <a:pt x="51" y="0"/>
                    <a:pt x="58" y="3"/>
                  </a:cubicBezTo>
                  <a:cubicBezTo>
                    <a:pt x="68" y="5"/>
                    <a:pt x="72" y="11"/>
                    <a:pt x="82" y="11"/>
                  </a:cubicBezTo>
                  <a:cubicBezTo>
                    <a:pt x="86" y="15"/>
                    <a:pt x="91" y="10"/>
                    <a:pt x="97" y="10"/>
                  </a:cubicBezTo>
                  <a:cubicBezTo>
                    <a:pt x="106" y="10"/>
                    <a:pt x="127" y="19"/>
                    <a:pt x="127" y="29"/>
                  </a:cubicBezTo>
                  <a:cubicBezTo>
                    <a:pt x="127" y="34"/>
                    <a:pt x="104" y="37"/>
                    <a:pt x="100" y="38"/>
                  </a:cubicBezTo>
                  <a:cubicBezTo>
                    <a:pt x="86" y="43"/>
                    <a:pt x="67" y="61"/>
                    <a:pt x="67" y="71"/>
                  </a:cubicBezTo>
                  <a:cubicBezTo>
                    <a:pt x="67" y="75"/>
                    <a:pt x="37" y="86"/>
                    <a:pt x="34" y="86"/>
                  </a:cubicBezTo>
                  <a:cubicBezTo>
                    <a:pt x="31" y="86"/>
                    <a:pt x="29" y="81"/>
                    <a:pt x="27"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4959350" y="1838325"/>
              <a:ext cx="574675" cy="239713"/>
            </a:xfrm>
            <a:custGeom>
              <a:avLst/>
              <a:gdLst>
                <a:gd name="T0" fmla="*/ 53 w 153"/>
                <a:gd name="T1" fmla="*/ 64 h 64"/>
                <a:gd name="T2" fmla="*/ 40 w 153"/>
                <a:gd name="T3" fmla="*/ 57 h 64"/>
                <a:gd name="T4" fmla="*/ 53 w 153"/>
                <a:gd name="T5" fmla="*/ 52 h 64"/>
                <a:gd name="T6" fmla="*/ 45 w 153"/>
                <a:gd name="T7" fmla="*/ 42 h 64"/>
                <a:gd name="T8" fmla="*/ 40 w 153"/>
                <a:gd name="T9" fmla="*/ 48 h 64"/>
                <a:gd name="T10" fmla="*/ 22 w 153"/>
                <a:gd name="T11" fmla="*/ 51 h 64"/>
                <a:gd name="T12" fmla="*/ 7 w 153"/>
                <a:gd name="T13" fmla="*/ 48 h 64"/>
                <a:gd name="T14" fmla="*/ 0 w 153"/>
                <a:gd name="T15" fmla="*/ 41 h 64"/>
                <a:gd name="T16" fmla="*/ 0 w 153"/>
                <a:gd name="T17" fmla="*/ 34 h 64"/>
                <a:gd name="T18" fmla="*/ 11 w 153"/>
                <a:gd name="T19" fmla="*/ 30 h 64"/>
                <a:gd name="T20" fmla="*/ 31 w 153"/>
                <a:gd name="T21" fmla="*/ 34 h 64"/>
                <a:gd name="T22" fmla="*/ 11 w 153"/>
                <a:gd name="T23" fmla="*/ 29 h 64"/>
                <a:gd name="T24" fmla="*/ 11 w 153"/>
                <a:gd name="T25" fmla="*/ 22 h 64"/>
                <a:gd name="T26" fmla="*/ 19 w 153"/>
                <a:gd name="T27" fmla="*/ 22 h 64"/>
                <a:gd name="T28" fmla="*/ 38 w 153"/>
                <a:gd name="T29" fmla="*/ 25 h 64"/>
                <a:gd name="T30" fmla="*/ 16 w 153"/>
                <a:gd name="T31" fmla="*/ 21 h 64"/>
                <a:gd name="T32" fmla="*/ 25 w 153"/>
                <a:gd name="T33" fmla="*/ 16 h 64"/>
                <a:gd name="T34" fmla="*/ 36 w 153"/>
                <a:gd name="T35" fmla="*/ 17 h 64"/>
                <a:gd name="T36" fmla="*/ 23 w 153"/>
                <a:gd name="T37" fmla="*/ 11 h 64"/>
                <a:gd name="T38" fmla="*/ 37 w 153"/>
                <a:gd name="T39" fmla="*/ 11 h 64"/>
                <a:gd name="T40" fmla="*/ 45 w 153"/>
                <a:gd name="T41" fmla="*/ 18 h 64"/>
                <a:gd name="T42" fmla="*/ 55 w 153"/>
                <a:gd name="T43" fmla="*/ 18 h 64"/>
                <a:gd name="T44" fmla="*/ 96 w 153"/>
                <a:gd name="T45" fmla="*/ 34 h 64"/>
                <a:gd name="T46" fmla="*/ 106 w 153"/>
                <a:gd name="T47" fmla="*/ 29 h 64"/>
                <a:gd name="T48" fmla="*/ 97 w 153"/>
                <a:gd name="T49" fmla="*/ 28 h 64"/>
                <a:gd name="T50" fmla="*/ 101 w 153"/>
                <a:gd name="T51" fmla="*/ 26 h 64"/>
                <a:gd name="T52" fmla="*/ 101 w 153"/>
                <a:gd name="T53" fmla="*/ 20 h 64"/>
                <a:gd name="T54" fmla="*/ 90 w 153"/>
                <a:gd name="T55" fmla="*/ 14 h 64"/>
                <a:gd name="T56" fmla="*/ 106 w 153"/>
                <a:gd name="T57" fmla="*/ 0 h 64"/>
                <a:gd name="T58" fmla="*/ 114 w 153"/>
                <a:gd name="T59" fmla="*/ 3 h 64"/>
                <a:gd name="T60" fmla="*/ 114 w 153"/>
                <a:gd name="T61" fmla="*/ 8 h 64"/>
                <a:gd name="T62" fmla="*/ 131 w 153"/>
                <a:gd name="T63" fmla="*/ 24 h 64"/>
                <a:gd name="T64" fmla="*/ 143 w 153"/>
                <a:gd name="T65" fmla="*/ 19 h 64"/>
                <a:gd name="T66" fmla="*/ 153 w 153"/>
                <a:gd name="T67" fmla="*/ 30 h 64"/>
                <a:gd name="T68" fmla="*/ 138 w 153"/>
                <a:gd name="T69" fmla="*/ 51 h 64"/>
                <a:gd name="T70" fmla="*/ 110 w 153"/>
                <a:gd name="T71" fmla="*/ 50 h 64"/>
                <a:gd name="T72" fmla="*/ 81 w 153"/>
                <a:gd name="T73" fmla="*/ 57 h 64"/>
                <a:gd name="T74" fmla="*/ 53 w 153"/>
                <a:gd name="T7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4">
                  <a:moveTo>
                    <a:pt x="53" y="64"/>
                  </a:moveTo>
                  <a:cubicBezTo>
                    <a:pt x="47" y="64"/>
                    <a:pt x="40" y="60"/>
                    <a:pt x="40" y="57"/>
                  </a:cubicBezTo>
                  <a:cubicBezTo>
                    <a:pt x="40" y="51"/>
                    <a:pt x="47" y="52"/>
                    <a:pt x="53" y="52"/>
                  </a:cubicBezTo>
                  <a:cubicBezTo>
                    <a:pt x="50" y="48"/>
                    <a:pt x="46" y="46"/>
                    <a:pt x="45" y="42"/>
                  </a:cubicBezTo>
                  <a:cubicBezTo>
                    <a:pt x="42" y="42"/>
                    <a:pt x="40" y="45"/>
                    <a:pt x="40" y="48"/>
                  </a:cubicBezTo>
                  <a:cubicBezTo>
                    <a:pt x="33" y="48"/>
                    <a:pt x="27" y="51"/>
                    <a:pt x="22" y="51"/>
                  </a:cubicBezTo>
                  <a:cubicBezTo>
                    <a:pt x="16" y="51"/>
                    <a:pt x="10" y="48"/>
                    <a:pt x="7" y="48"/>
                  </a:cubicBezTo>
                  <a:cubicBezTo>
                    <a:pt x="3" y="48"/>
                    <a:pt x="0" y="45"/>
                    <a:pt x="0" y="41"/>
                  </a:cubicBezTo>
                  <a:cubicBezTo>
                    <a:pt x="0" y="37"/>
                    <a:pt x="2" y="38"/>
                    <a:pt x="0" y="34"/>
                  </a:cubicBezTo>
                  <a:cubicBezTo>
                    <a:pt x="5" y="34"/>
                    <a:pt x="7" y="30"/>
                    <a:pt x="11" y="30"/>
                  </a:cubicBezTo>
                  <a:cubicBezTo>
                    <a:pt x="20" y="30"/>
                    <a:pt x="24" y="34"/>
                    <a:pt x="31" y="34"/>
                  </a:cubicBezTo>
                  <a:cubicBezTo>
                    <a:pt x="23" y="34"/>
                    <a:pt x="17" y="31"/>
                    <a:pt x="11" y="29"/>
                  </a:cubicBezTo>
                  <a:cubicBezTo>
                    <a:pt x="11" y="22"/>
                    <a:pt x="11" y="22"/>
                    <a:pt x="11" y="22"/>
                  </a:cubicBezTo>
                  <a:cubicBezTo>
                    <a:pt x="15" y="22"/>
                    <a:pt x="19" y="22"/>
                    <a:pt x="19" y="22"/>
                  </a:cubicBezTo>
                  <a:cubicBezTo>
                    <a:pt x="20" y="22"/>
                    <a:pt x="34" y="25"/>
                    <a:pt x="38" y="25"/>
                  </a:cubicBezTo>
                  <a:cubicBezTo>
                    <a:pt x="30" y="24"/>
                    <a:pt x="22" y="24"/>
                    <a:pt x="16" y="21"/>
                  </a:cubicBezTo>
                  <a:cubicBezTo>
                    <a:pt x="18" y="18"/>
                    <a:pt x="22" y="16"/>
                    <a:pt x="25" y="16"/>
                  </a:cubicBezTo>
                  <a:cubicBezTo>
                    <a:pt x="31" y="16"/>
                    <a:pt x="32" y="17"/>
                    <a:pt x="36" y="17"/>
                  </a:cubicBezTo>
                  <a:cubicBezTo>
                    <a:pt x="31" y="17"/>
                    <a:pt x="23" y="17"/>
                    <a:pt x="23" y="11"/>
                  </a:cubicBezTo>
                  <a:cubicBezTo>
                    <a:pt x="31" y="10"/>
                    <a:pt x="33" y="11"/>
                    <a:pt x="37" y="11"/>
                  </a:cubicBezTo>
                  <a:cubicBezTo>
                    <a:pt x="39" y="11"/>
                    <a:pt x="44" y="13"/>
                    <a:pt x="45" y="18"/>
                  </a:cubicBezTo>
                  <a:cubicBezTo>
                    <a:pt x="50" y="18"/>
                    <a:pt x="54" y="18"/>
                    <a:pt x="55" y="18"/>
                  </a:cubicBezTo>
                  <a:cubicBezTo>
                    <a:pt x="68" y="18"/>
                    <a:pt x="77" y="34"/>
                    <a:pt x="96" y="34"/>
                  </a:cubicBezTo>
                  <a:cubicBezTo>
                    <a:pt x="102" y="34"/>
                    <a:pt x="104" y="33"/>
                    <a:pt x="106" y="29"/>
                  </a:cubicBezTo>
                  <a:cubicBezTo>
                    <a:pt x="101" y="29"/>
                    <a:pt x="99" y="28"/>
                    <a:pt x="97" y="28"/>
                  </a:cubicBezTo>
                  <a:cubicBezTo>
                    <a:pt x="97" y="27"/>
                    <a:pt x="100" y="26"/>
                    <a:pt x="101" y="26"/>
                  </a:cubicBezTo>
                  <a:cubicBezTo>
                    <a:pt x="101" y="20"/>
                    <a:pt x="101" y="20"/>
                    <a:pt x="101" y="20"/>
                  </a:cubicBezTo>
                  <a:cubicBezTo>
                    <a:pt x="98" y="20"/>
                    <a:pt x="90" y="17"/>
                    <a:pt x="90" y="14"/>
                  </a:cubicBezTo>
                  <a:cubicBezTo>
                    <a:pt x="90" y="7"/>
                    <a:pt x="102" y="3"/>
                    <a:pt x="106" y="0"/>
                  </a:cubicBezTo>
                  <a:cubicBezTo>
                    <a:pt x="109" y="1"/>
                    <a:pt x="111" y="3"/>
                    <a:pt x="114" y="3"/>
                  </a:cubicBezTo>
                  <a:cubicBezTo>
                    <a:pt x="114" y="6"/>
                    <a:pt x="114" y="7"/>
                    <a:pt x="114" y="8"/>
                  </a:cubicBezTo>
                  <a:cubicBezTo>
                    <a:pt x="114" y="15"/>
                    <a:pt x="123" y="24"/>
                    <a:pt x="131" y="24"/>
                  </a:cubicBezTo>
                  <a:cubicBezTo>
                    <a:pt x="135" y="24"/>
                    <a:pt x="137" y="19"/>
                    <a:pt x="143" y="19"/>
                  </a:cubicBezTo>
                  <a:cubicBezTo>
                    <a:pt x="148" y="19"/>
                    <a:pt x="153" y="25"/>
                    <a:pt x="153" y="30"/>
                  </a:cubicBezTo>
                  <a:cubicBezTo>
                    <a:pt x="153" y="36"/>
                    <a:pt x="142" y="49"/>
                    <a:pt x="138" y="51"/>
                  </a:cubicBezTo>
                  <a:cubicBezTo>
                    <a:pt x="136" y="51"/>
                    <a:pt x="110" y="48"/>
                    <a:pt x="110" y="50"/>
                  </a:cubicBezTo>
                  <a:cubicBezTo>
                    <a:pt x="110" y="51"/>
                    <a:pt x="82" y="57"/>
                    <a:pt x="81" y="57"/>
                  </a:cubicBezTo>
                  <a:cubicBezTo>
                    <a:pt x="72" y="61"/>
                    <a:pt x="63" y="64"/>
                    <a:pt x="53"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4876800" y="1920875"/>
              <a:ext cx="77787" cy="60325"/>
            </a:xfrm>
            <a:custGeom>
              <a:avLst/>
              <a:gdLst>
                <a:gd name="T0" fmla="*/ 8 w 21"/>
                <a:gd name="T1" fmla="*/ 16 h 16"/>
                <a:gd name="T2" fmla="*/ 0 w 21"/>
                <a:gd name="T3" fmla="*/ 10 h 16"/>
                <a:gd name="T4" fmla="*/ 21 w 21"/>
                <a:gd name="T5" fmla="*/ 0 h 16"/>
                <a:gd name="T6" fmla="*/ 8 w 21"/>
                <a:gd name="T7" fmla="*/ 16 h 16"/>
              </a:gdLst>
              <a:ahLst/>
              <a:cxnLst>
                <a:cxn ang="0">
                  <a:pos x="T0" y="T1"/>
                </a:cxn>
                <a:cxn ang="0">
                  <a:pos x="T2" y="T3"/>
                </a:cxn>
                <a:cxn ang="0">
                  <a:pos x="T4" y="T5"/>
                </a:cxn>
                <a:cxn ang="0">
                  <a:pos x="T6" y="T7"/>
                </a:cxn>
              </a:cxnLst>
              <a:rect l="0" t="0" r="r" b="b"/>
              <a:pathLst>
                <a:path w="21" h="16">
                  <a:moveTo>
                    <a:pt x="8" y="16"/>
                  </a:moveTo>
                  <a:cubicBezTo>
                    <a:pt x="4" y="16"/>
                    <a:pt x="0" y="13"/>
                    <a:pt x="0" y="10"/>
                  </a:cubicBezTo>
                  <a:cubicBezTo>
                    <a:pt x="0" y="3"/>
                    <a:pt x="17" y="0"/>
                    <a:pt x="21" y="0"/>
                  </a:cubicBezTo>
                  <a:cubicBezTo>
                    <a:pt x="20" y="6"/>
                    <a:pt x="13" y="16"/>
                    <a:pt x="8"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5086350" y="1838325"/>
              <a:ext cx="57150" cy="22225"/>
            </a:xfrm>
            <a:custGeom>
              <a:avLst/>
              <a:gdLst>
                <a:gd name="T0" fmla="*/ 5 w 15"/>
                <a:gd name="T1" fmla="*/ 6 h 6"/>
                <a:gd name="T2" fmla="*/ 0 w 15"/>
                <a:gd name="T3" fmla="*/ 0 h 6"/>
                <a:gd name="T4" fmla="*/ 15 w 15"/>
                <a:gd name="T5" fmla="*/ 0 h 6"/>
                <a:gd name="T6" fmla="*/ 15 w 15"/>
                <a:gd name="T7" fmla="*/ 6 h 6"/>
                <a:gd name="T8" fmla="*/ 5 w 15"/>
                <a:gd name="T9" fmla="*/ 6 h 6"/>
              </a:gdLst>
              <a:ahLst/>
              <a:cxnLst>
                <a:cxn ang="0">
                  <a:pos x="T0" y="T1"/>
                </a:cxn>
                <a:cxn ang="0">
                  <a:pos x="T2" y="T3"/>
                </a:cxn>
                <a:cxn ang="0">
                  <a:pos x="T4" y="T5"/>
                </a:cxn>
                <a:cxn ang="0">
                  <a:pos x="T6" y="T7"/>
                </a:cxn>
                <a:cxn ang="0">
                  <a:pos x="T8" y="T9"/>
                </a:cxn>
              </a:cxnLst>
              <a:rect l="0" t="0" r="r" b="b"/>
              <a:pathLst>
                <a:path w="15" h="6">
                  <a:moveTo>
                    <a:pt x="5" y="6"/>
                  </a:moveTo>
                  <a:cubicBezTo>
                    <a:pt x="3" y="6"/>
                    <a:pt x="0" y="4"/>
                    <a:pt x="0" y="0"/>
                  </a:cubicBezTo>
                  <a:cubicBezTo>
                    <a:pt x="15" y="0"/>
                    <a:pt x="15" y="0"/>
                    <a:pt x="15" y="0"/>
                  </a:cubicBezTo>
                  <a:cubicBezTo>
                    <a:pt x="15" y="6"/>
                    <a:pt x="15" y="6"/>
                    <a:pt x="15" y="6"/>
                  </a:cubicBezTo>
                  <a:cubicBezTo>
                    <a:pt x="13" y="6"/>
                    <a:pt x="5" y="6"/>
                    <a:pt x="5"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
            <p:cNvSpPr>
              <a:spLocks/>
            </p:cNvSpPr>
            <p:nvPr/>
          </p:nvSpPr>
          <p:spPr bwMode="auto">
            <a:xfrm>
              <a:off x="4714875" y="1763713"/>
              <a:ext cx="327025" cy="184150"/>
            </a:xfrm>
            <a:custGeom>
              <a:avLst/>
              <a:gdLst>
                <a:gd name="T0" fmla="*/ 87 w 87"/>
                <a:gd name="T1" fmla="*/ 8 h 49"/>
                <a:gd name="T2" fmla="*/ 81 w 87"/>
                <a:gd name="T3" fmla="*/ 15 h 49"/>
                <a:gd name="T4" fmla="*/ 85 w 87"/>
                <a:gd name="T5" fmla="*/ 24 h 49"/>
                <a:gd name="T6" fmla="*/ 66 w 87"/>
                <a:gd name="T7" fmla="*/ 38 h 49"/>
                <a:gd name="T8" fmla="*/ 55 w 87"/>
                <a:gd name="T9" fmla="*/ 26 h 49"/>
                <a:gd name="T10" fmla="*/ 40 w 87"/>
                <a:gd name="T11" fmla="*/ 39 h 49"/>
                <a:gd name="T12" fmla="*/ 31 w 87"/>
                <a:gd name="T13" fmla="*/ 49 h 49"/>
                <a:gd name="T14" fmla="*/ 24 w 87"/>
                <a:gd name="T15" fmla="*/ 42 h 49"/>
                <a:gd name="T16" fmla="*/ 12 w 87"/>
                <a:gd name="T17" fmla="*/ 42 h 49"/>
                <a:gd name="T18" fmla="*/ 4 w 87"/>
                <a:gd name="T19" fmla="*/ 46 h 49"/>
                <a:gd name="T20" fmla="*/ 0 w 87"/>
                <a:gd name="T21" fmla="*/ 39 h 49"/>
                <a:gd name="T22" fmla="*/ 9 w 87"/>
                <a:gd name="T23" fmla="*/ 31 h 49"/>
                <a:gd name="T24" fmla="*/ 30 w 87"/>
                <a:gd name="T25" fmla="*/ 23 h 49"/>
                <a:gd name="T26" fmla="*/ 53 w 87"/>
                <a:gd name="T27" fmla="*/ 6 h 49"/>
                <a:gd name="T28" fmla="*/ 61 w 87"/>
                <a:gd name="T29" fmla="*/ 7 h 49"/>
                <a:gd name="T30" fmla="*/ 87 w 87"/>
                <a:gd name="T31"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49">
                  <a:moveTo>
                    <a:pt x="87" y="8"/>
                  </a:moveTo>
                  <a:cubicBezTo>
                    <a:pt x="87" y="11"/>
                    <a:pt x="84" y="14"/>
                    <a:pt x="81" y="15"/>
                  </a:cubicBezTo>
                  <a:cubicBezTo>
                    <a:pt x="82" y="20"/>
                    <a:pt x="85" y="20"/>
                    <a:pt x="85" y="24"/>
                  </a:cubicBezTo>
                  <a:cubicBezTo>
                    <a:pt x="66" y="38"/>
                    <a:pt x="66" y="38"/>
                    <a:pt x="66" y="38"/>
                  </a:cubicBezTo>
                  <a:cubicBezTo>
                    <a:pt x="59" y="38"/>
                    <a:pt x="59" y="28"/>
                    <a:pt x="55" y="26"/>
                  </a:cubicBezTo>
                  <a:cubicBezTo>
                    <a:pt x="54" y="33"/>
                    <a:pt x="48" y="40"/>
                    <a:pt x="40" y="39"/>
                  </a:cubicBezTo>
                  <a:cubicBezTo>
                    <a:pt x="39" y="44"/>
                    <a:pt x="36" y="49"/>
                    <a:pt x="31" y="49"/>
                  </a:cubicBezTo>
                  <a:cubicBezTo>
                    <a:pt x="28" y="49"/>
                    <a:pt x="25" y="44"/>
                    <a:pt x="24" y="42"/>
                  </a:cubicBezTo>
                  <a:cubicBezTo>
                    <a:pt x="19" y="45"/>
                    <a:pt x="16" y="42"/>
                    <a:pt x="12" y="42"/>
                  </a:cubicBezTo>
                  <a:cubicBezTo>
                    <a:pt x="9" y="42"/>
                    <a:pt x="8" y="45"/>
                    <a:pt x="4" y="46"/>
                  </a:cubicBezTo>
                  <a:cubicBezTo>
                    <a:pt x="3" y="43"/>
                    <a:pt x="0" y="41"/>
                    <a:pt x="0" y="39"/>
                  </a:cubicBezTo>
                  <a:cubicBezTo>
                    <a:pt x="0" y="38"/>
                    <a:pt x="8" y="32"/>
                    <a:pt x="9" y="31"/>
                  </a:cubicBezTo>
                  <a:cubicBezTo>
                    <a:pt x="16" y="28"/>
                    <a:pt x="23" y="27"/>
                    <a:pt x="30" y="23"/>
                  </a:cubicBezTo>
                  <a:cubicBezTo>
                    <a:pt x="39" y="18"/>
                    <a:pt x="41" y="6"/>
                    <a:pt x="53" y="6"/>
                  </a:cubicBezTo>
                  <a:cubicBezTo>
                    <a:pt x="56" y="6"/>
                    <a:pt x="57" y="7"/>
                    <a:pt x="61" y="7"/>
                  </a:cubicBezTo>
                  <a:cubicBezTo>
                    <a:pt x="61" y="7"/>
                    <a:pt x="87" y="0"/>
                    <a:pt x="87"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5149850" y="1646238"/>
              <a:ext cx="188912" cy="60325"/>
            </a:xfrm>
            <a:custGeom>
              <a:avLst/>
              <a:gdLst>
                <a:gd name="T0" fmla="*/ 20 w 50"/>
                <a:gd name="T1" fmla="*/ 16 h 16"/>
                <a:gd name="T2" fmla="*/ 9 w 50"/>
                <a:gd name="T3" fmla="*/ 12 h 16"/>
                <a:gd name="T4" fmla="*/ 0 w 50"/>
                <a:gd name="T5" fmla="*/ 16 h 16"/>
                <a:gd name="T6" fmla="*/ 32 w 50"/>
                <a:gd name="T7" fmla="*/ 0 h 16"/>
                <a:gd name="T8" fmla="*/ 50 w 50"/>
                <a:gd name="T9" fmla="*/ 11 h 16"/>
                <a:gd name="T10" fmla="*/ 39 w 50"/>
                <a:gd name="T11" fmla="*/ 16 h 16"/>
                <a:gd name="T12" fmla="*/ 20 w 5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0" h="16">
                  <a:moveTo>
                    <a:pt x="20" y="16"/>
                  </a:moveTo>
                  <a:cubicBezTo>
                    <a:pt x="15" y="16"/>
                    <a:pt x="13" y="12"/>
                    <a:pt x="9" y="12"/>
                  </a:cubicBezTo>
                  <a:cubicBezTo>
                    <a:pt x="5" y="12"/>
                    <a:pt x="4" y="15"/>
                    <a:pt x="0" y="16"/>
                  </a:cubicBezTo>
                  <a:cubicBezTo>
                    <a:pt x="0" y="10"/>
                    <a:pt x="26" y="0"/>
                    <a:pt x="32" y="0"/>
                  </a:cubicBezTo>
                  <a:cubicBezTo>
                    <a:pt x="41" y="0"/>
                    <a:pt x="49" y="6"/>
                    <a:pt x="50" y="11"/>
                  </a:cubicBezTo>
                  <a:cubicBezTo>
                    <a:pt x="47" y="13"/>
                    <a:pt x="44" y="16"/>
                    <a:pt x="39" y="16"/>
                  </a:cubicBezTo>
                  <a:cubicBezTo>
                    <a:pt x="27" y="16"/>
                    <a:pt x="29" y="16"/>
                    <a:pt x="20"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5157788" y="1714500"/>
              <a:ext cx="161925" cy="85725"/>
            </a:xfrm>
            <a:custGeom>
              <a:avLst/>
              <a:gdLst>
                <a:gd name="T0" fmla="*/ 37 w 43"/>
                <a:gd name="T1" fmla="*/ 9 h 23"/>
                <a:gd name="T2" fmla="*/ 13 w 43"/>
                <a:gd name="T3" fmla="*/ 23 h 23"/>
                <a:gd name="T4" fmla="*/ 0 w 43"/>
                <a:gd name="T5" fmla="*/ 11 h 23"/>
                <a:gd name="T6" fmla="*/ 35 w 43"/>
                <a:gd name="T7" fmla="*/ 0 h 23"/>
                <a:gd name="T8" fmla="*/ 43 w 43"/>
                <a:gd name="T9" fmla="*/ 4 h 23"/>
                <a:gd name="T10" fmla="*/ 24 w 43"/>
                <a:gd name="T11" fmla="*/ 9 h 23"/>
                <a:gd name="T12" fmla="*/ 37 w 43"/>
                <a:gd name="T13" fmla="*/ 9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7" y="9"/>
                  </a:moveTo>
                  <a:cubicBezTo>
                    <a:pt x="37" y="19"/>
                    <a:pt x="23" y="23"/>
                    <a:pt x="13" y="23"/>
                  </a:cubicBezTo>
                  <a:cubicBezTo>
                    <a:pt x="7" y="23"/>
                    <a:pt x="0" y="15"/>
                    <a:pt x="0" y="11"/>
                  </a:cubicBezTo>
                  <a:cubicBezTo>
                    <a:pt x="0" y="1"/>
                    <a:pt x="26" y="0"/>
                    <a:pt x="35" y="0"/>
                  </a:cubicBezTo>
                  <a:cubicBezTo>
                    <a:pt x="40" y="0"/>
                    <a:pt x="42" y="2"/>
                    <a:pt x="43" y="4"/>
                  </a:cubicBezTo>
                  <a:cubicBezTo>
                    <a:pt x="38" y="8"/>
                    <a:pt x="31" y="9"/>
                    <a:pt x="24" y="9"/>
                  </a:cubicBezTo>
                  <a:lnTo>
                    <a:pt x="37"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5078413" y="1698625"/>
              <a:ext cx="53975" cy="68263"/>
            </a:xfrm>
            <a:custGeom>
              <a:avLst/>
              <a:gdLst>
                <a:gd name="T0" fmla="*/ 14 w 14"/>
                <a:gd name="T1" fmla="*/ 13 h 18"/>
                <a:gd name="T2" fmla="*/ 8 w 14"/>
                <a:gd name="T3" fmla="*/ 18 h 18"/>
                <a:gd name="T4" fmla="*/ 0 w 14"/>
                <a:gd name="T5" fmla="*/ 11 h 18"/>
                <a:gd name="T6" fmla="*/ 14 w 14"/>
                <a:gd name="T7" fmla="*/ 13 h 18"/>
              </a:gdLst>
              <a:ahLst/>
              <a:cxnLst>
                <a:cxn ang="0">
                  <a:pos x="T0" y="T1"/>
                </a:cxn>
                <a:cxn ang="0">
                  <a:pos x="T2" y="T3"/>
                </a:cxn>
                <a:cxn ang="0">
                  <a:pos x="T4" y="T5"/>
                </a:cxn>
                <a:cxn ang="0">
                  <a:pos x="T6" y="T7"/>
                </a:cxn>
              </a:cxnLst>
              <a:rect l="0" t="0" r="r" b="b"/>
              <a:pathLst>
                <a:path w="14" h="18">
                  <a:moveTo>
                    <a:pt x="14" y="13"/>
                  </a:moveTo>
                  <a:cubicBezTo>
                    <a:pt x="13" y="15"/>
                    <a:pt x="11" y="18"/>
                    <a:pt x="8" y="18"/>
                  </a:cubicBezTo>
                  <a:cubicBezTo>
                    <a:pt x="4" y="18"/>
                    <a:pt x="0" y="13"/>
                    <a:pt x="0" y="11"/>
                  </a:cubicBezTo>
                  <a:cubicBezTo>
                    <a:pt x="0" y="0"/>
                    <a:pt x="12" y="11"/>
                    <a:pt x="1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p:cNvSpPr>
            <p:nvPr/>
          </p:nvSpPr>
          <p:spPr bwMode="auto">
            <a:xfrm>
              <a:off x="5683250" y="2127250"/>
              <a:ext cx="277812" cy="230188"/>
            </a:xfrm>
            <a:custGeom>
              <a:avLst/>
              <a:gdLst>
                <a:gd name="T0" fmla="*/ 65 w 74"/>
                <a:gd name="T1" fmla="*/ 23 h 61"/>
                <a:gd name="T2" fmla="*/ 64 w 74"/>
                <a:gd name="T3" fmla="*/ 29 h 61"/>
                <a:gd name="T4" fmla="*/ 74 w 74"/>
                <a:gd name="T5" fmla="*/ 32 h 61"/>
                <a:gd name="T6" fmla="*/ 57 w 74"/>
                <a:gd name="T7" fmla="*/ 54 h 61"/>
                <a:gd name="T8" fmla="*/ 48 w 74"/>
                <a:gd name="T9" fmla="*/ 61 h 61"/>
                <a:gd name="T10" fmla="*/ 38 w 74"/>
                <a:gd name="T11" fmla="*/ 53 h 61"/>
                <a:gd name="T12" fmla="*/ 0 w 74"/>
                <a:gd name="T13" fmla="*/ 30 h 61"/>
                <a:gd name="T14" fmla="*/ 0 w 74"/>
                <a:gd name="T15" fmla="*/ 23 h 61"/>
                <a:gd name="T16" fmla="*/ 20 w 74"/>
                <a:gd name="T17" fmla="*/ 28 h 61"/>
                <a:gd name="T18" fmla="*/ 26 w 74"/>
                <a:gd name="T19" fmla="*/ 28 h 61"/>
                <a:gd name="T20" fmla="*/ 26 w 74"/>
                <a:gd name="T21" fmla="*/ 16 h 61"/>
                <a:gd name="T22" fmla="*/ 12 w 74"/>
                <a:gd name="T23" fmla="*/ 11 h 61"/>
                <a:gd name="T24" fmla="*/ 15 w 74"/>
                <a:gd name="T25" fmla="*/ 7 h 61"/>
                <a:gd name="T26" fmla="*/ 41 w 74"/>
                <a:gd name="T27" fmla="*/ 2 h 61"/>
                <a:gd name="T28" fmla="*/ 59 w 74"/>
                <a:gd name="T29" fmla="*/ 2 h 61"/>
                <a:gd name="T30" fmla="*/ 63 w 74"/>
                <a:gd name="T31" fmla="*/ 6 h 61"/>
                <a:gd name="T32" fmla="*/ 49 w 74"/>
                <a:gd name="T33" fmla="*/ 22 h 61"/>
                <a:gd name="T34" fmla="*/ 65 w 74"/>
                <a:gd name="T35"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1">
                  <a:moveTo>
                    <a:pt x="65" y="23"/>
                  </a:moveTo>
                  <a:cubicBezTo>
                    <a:pt x="65" y="29"/>
                    <a:pt x="64" y="25"/>
                    <a:pt x="64" y="29"/>
                  </a:cubicBezTo>
                  <a:cubicBezTo>
                    <a:pt x="66" y="30"/>
                    <a:pt x="71" y="31"/>
                    <a:pt x="74" y="32"/>
                  </a:cubicBezTo>
                  <a:cubicBezTo>
                    <a:pt x="72" y="55"/>
                    <a:pt x="71" y="49"/>
                    <a:pt x="57" y="54"/>
                  </a:cubicBezTo>
                  <a:cubicBezTo>
                    <a:pt x="53" y="56"/>
                    <a:pt x="52" y="61"/>
                    <a:pt x="48" y="61"/>
                  </a:cubicBezTo>
                  <a:cubicBezTo>
                    <a:pt x="42" y="61"/>
                    <a:pt x="41" y="56"/>
                    <a:pt x="38" y="53"/>
                  </a:cubicBezTo>
                  <a:cubicBezTo>
                    <a:pt x="26" y="41"/>
                    <a:pt x="13" y="43"/>
                    <a:pt x="0" y="30"/>
                  </a:cubicBezTo>
                  <a:cubicBezTo>
                    <a:pt x="0" y="23"/>
                    <a:pt x="0" y="23"/>
                    <a:pt x="0" y="23"/>
                  </a:cubicBezTo>
                  <a:cubicBezTo>
                    <a:pt x="6" y="23"/>
                    <a:pt x="12" y="28"/>
                    <a:pt x="20" y="28"/>
                  </a:cubicBezTo>
                  <a:cubicBezTo>
                    <a:pt x="24" y="28"/>
                    <a:pt x="23" y="28"/>
                    <a:pt x="26" y="28"/>
                  </a:cubicBezTo>
                  <a:cubicBezTo>
                    <a:pt x="26" y="16"/>
                    <a:pt x="26" y="16"/>
                    <a:pt x="26" y="16"/>
                  </a:cubicBezTo>
                  <a:cubicBezTo>
                    <a:pt x="20" y="15"/>
                    <a:pt x="12" y="16"/>
                    <a:pt x="12" y="11"/>
                  </a:cubicBezTo>
                  <a:cubicBezTo>
                    <a:pt x="12" y="9"/>
                    <a:pt x="15" y="9"/>
                    <a:pt x="15" y="7"/>
                  </a:cubicBezTo>
                  <a:cubicBezTo>
                    <a:pt x="22" y="0"/>
                    <a:pt x="32" y="2"/>
                    <a:pt x="41" y="2"/>
                  </a:cubicBezTo>
                  <a:cubicBezTo>
                    <a:pt x="49" y="2"/>
                    <a:pt x="59" y="2"/>
                    <a:pt x="59" y="2"/>
                  </a:cubicBezTo>
                  <a:cubicBezTo>
                    <a:pt x="60" y="2"/>
                    <a:pt x="63" y="4"/>
                    <a:pt x="63" y="6"/>
                  </a:cubicBezTo>
                  <a:cubicBezTo>
                    <a:pt x="63" y="15"/>
                    <a:pt x="52" y="19"/>
                    <a:pt x="49" y="22"/>
                  </a:cubicBezTo>
                  <a:cubicBezTo>
                    <a:pt x="53" y="22"/>
                    <a:pt x="65" y="18"/>
                    <a:pt x="65"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20"/>
            <p:cNvSpPr>
              <a:spLocks/>
            </p:cNvSpPr>
            <p:nvPr/>
          </p:nvSpPr>
          <p:spPr bwMode="auto">
            <a:xfrm>
              <a:off x="5581650" y="1857375"/>
              <a:ext cx="312737" cy="165100"/>
            </a:xfrm>
            <a:custGeom>
              <a:avLst/>
              <a:gdLst>
                <a:gd name="T0" fmla="*/ 4 w 83"/>
                <a:gd name="T1" fmla="*/ 11 h 44"/>
                <a:gd name="T2" fmla="*/ 0 w 83"/>
                <a:gd name="T3" fmla="*/ 2 h 44"/>
                <a:gd name="T4" fmla="*/ 5 w 83"/>
                <a:gd name="T5" fmla="*/ 2 h 44"/>
                <a:gd name="T6" fmla="*/ 38 w 83"/>
                <a:gd name="T7" fmla="*/ 20 h 44"/>
                <a:gd name="T8" fmla="*/ 29 w 83"/>
                <a:gd name="T9" fmla="*/ 13 h 44"/>
                <a:gd name="T10" fmla="*/ 29 w 83"/>
                <a:gd name="T11" fmla="*/ 8 h 44"/>
                <a:gd name="T12" fmla="*/ 53 w 83"/>
                <a:gd name="T13" fmla="*/ 17 h 44"/>
                <a:gd name="T14" fmla="*/ 53 w 83"/>
                <a:gd name="T15" fmla="*/ 8 h 44"/>
                <a:gd name="T16" fmla="*/ 38 w 83"/>
                <a:gd name="T17" fmla="*/ 2 h 44"/>
                <a:gd name="T18" fmla="*/ 46 w 83"/>
                <a:gd name="T19" fmla="*/ 1 h 44"/>
                <a:gd name="T20" fmla="*/ 65 w 83"/>
                <a:gd name="T21" fmla="*/ 5 h 44"/>
                <a:gd name="T22" fmla="*/ 74 w 83"/>
                <a:gd name="T23" fmla="*/ 2 h 44"/>
                <a:gd name="T24" fmla="*/ 83 w 83"/>
                <a:gd name="T25" fmla="*/ 13 h 44"/>
                <a:gd name="T26" fmla="*/ 79 w 83"/>
                <a:gd name="T27" fmla="*/ 40 h 44"/>
                <a:gd name="T28" fmla="*/ 62 w 83"/>
                <a:gd name="T29" fmla="*/ 43 h 44"/>
                <a:gd name="T30" fmla="*/ 48 w 83"/>
                <a:gd name="T31" fmla="*/ 40 h 44"/>
                <a:gd name="T32" fmla="*/ 51 w 83"/>
                <a:gd name="T33" fmla="*/ 36 h 44"/>
                <a:gd name="T34" fmla="*/ 51 w 83"/>
                <a:gd name="T35" fmla="*/ 32 h 44"/>
                <a:gd name="T36" fmla="*/ 62 w 83"/>
                <a:gd name="T37" fmla="*/ 25 h 44"/>
                <a:gd name="T38" fmla="*/ 57 w 83"/>
                <a:gd name="T39" fmla="*/ 24 h 44"/>
                <a:gd name="T40" fmla="*/ 25 w 83"/>
                <a:gd name="T41" fmla="*/ 28 h 44"/>
                <a:gd name="T42" fmla="*/ 20 w 83"/>
                <a:gd name="T43" fmla="*/ 23 h 44"/>
                <a:gd name="T44" fmla="*/ 13 w 83"/>
                <a:gd name="T45" fmla="*/ 23 h 44"/>
                <a:gd name="T46" fmla="*/ 12 w 83"/>
                <a:gd name="T47" fmla="*/ 19 h 44"/>
                <a:gd name="T48" fmla="*/ 1 w 83"/>
                <a:gd name="T49" fmla="*/ 14 h 44"/>
                <a:gd name="T50" fmla="*/ 1 w 83"/>
                <a:gd name="T51" fmla="*/ 6 h 44"/>
                <a:gd name="T52" fmla="*/ 4 w 83"/>
                <a:gd name="T53" fmla="*/ 1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44">
                  <a:moveTo>
                    <a:pt x="4" y="11"/>
                  </a:moveTo>
                  <a:cubicBezTo>
                    <a:pt x="3" y="9"/>
                    <a:pt x="0" y="6"/>
                    <a:pt x="0" y="2"/>
                  </a:cubicBezTo>
                  <a:cubicBezTo>
                    <a:pt x="2" y="2"/>
                    <a:pt x="3" y="2"/>
                    <a:pt x="5" y="2"/>
                  </a:cubicBezTo>
                  <a:cubicBezTo>
                    <a:pt x="18" y="2"/>
                    <a:pt x="24" y="24"/>
                    <a:pt x="38" y="20"/>
                  </a:cubicBezTo>
                  <a:cubicBezTo>
                    <a:pt x="34" y="18"/>
                    <a:pt x="31" y="15"/>
                    <a:pt x="29" y="13"/>
                  </a:cubicBezTo>
                  <a:cubicBezTo>
                    <a:pt x="29" y="8"/>
                    <a:pt x="29" y="8"/>
                    <a:pt x="29" y="8"/>
                  </a:cubicBezTo>
                  <a:cubicBezTo>
                    <a:pt x="39" y="8"/>
                    <a:pt x="42" y="17"/>
                    <a:pt x="53" y="17"/>
                  </a:cubicBezTo>
                  <a:cubicBezTo>
                    <a:pt x="53" y="8"/>
                    <a:pt x="53" y="8"/>
                    <a:pt x="53" y="8"/>
                  </a:cubicBezTo>
                  <a:cubicBezTo>
                    <a:pt x="46" y="8"/>
                    <a:pt x="40" y="8"/>
                    <a:pt x="38" y="2"/>
                  </a:cubicBezTo>
                  <a:cubicBezTo>
                    <a:pt x="41" y="0"/>
                    <a:pt x="43" y="1"/>
                    <a:pt x="46" y="1"/>
                  </a:cubicBezTo>
                  <a:cubicBezTo>
                    <a:pt x="53" y="1"/>
                    <a:pt x="57" y="5"/>
                    <a:pt x="65" y="5"/>
                  </a:cubicBezTo>
                  <a:cubicBezTo>
                    <a:pt x="69" y="5"/>
                    <a:pt x="71" y="2"/>
                    <a:pt x="74" y="2"/>
                  </a:cubicBezTo>
                  <a:cubicBezTo>
                    <a:pt x="82" y="2"/>
                    <a:pt x="83" y="6"/>
                    <a:pt x="83" y="13"/>
                  </a:cubicBezTo>
                  <a:cubicBezTo>
                    <a:pt x="83" y="23"/>
                    <a:pt x="78" y="28"/>
                    <a:pt x="79" y="40"/>
                  </a:cubicBezTo>
                  <a:cubicBezTo>
                    <a:pt x="73" y="43"/>
                    <a:pt x="63" y="43"/>
                    <a:pt x="62" y="43"/>
                  </a:cubicBezTo>
                  <a:cubicBezTo>
                    <a:pt x="59" y="43"/>
                    <a:pt x="48" y="44"/>
                    <a:pt x="48" y="40"/>
                  </a:cubicBezTo>
                  <a:cubicBezTo>
                    <a:pt x="48" y="39"/>
                    <a:pt x="49" y="37"/>
                    <a:pt x="51" y="36"/>
                  </a:cubicBezTo>
                  <a:cubicBezTo>
                    <a:pt x="51" y="35"/>
                    <a:pt x="51" y="33"/>
                    <a:pt x="51" y="32"/>
                  </a:cubicBezTo>
                  <a:cubicBezTo>
                    <a:pt x="51" y="28"/>
                    <a:pt x="59" y="28"/>
                    <a:pt x="62" y="25"/>
                  </a:cubicBezTo>
                  <a:cubicBezTo>
                    <a:pt x="61" y="24"/>
                    <a:pt x="58" y="24"/>
                    <a:pt x="57" y="24"/>
                  </a:cubicBezTo>
                  <a:cubicBezTo>
                    <a:pt x="49" y="24"/>
                    <a:pt x="33"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21"/>
            <p:cNvSpPr>
              <a:spLocks/>
            </p:cNvSpPr>
            <p:nvPr/>
          </p:nvSpPr>
          <p:spPr bwMode="auto">
            <a:xfrm>
              <a:off x="5819775" y="2484438"/>
              <a:ext cx="182562" cy="109538"/>
            </a:xfrm>
            <a:custGeom>
              <a:avLst/>
              <a:gdLst>
                <a:gd name="T0" fmla="*/ 38 w 49"/>
                <a:gd name="T1" fmla="*/ 29 h 29"/>
                <a:gd name="T2" fmla="*/ 0 w 49"/>
                <a:gd name="T3" fmla="*/ 16 h 29"/>
                <a:gd name="T4" fmla="*/ 10 w 49"/>
                <a:gd name="T5" fmla="*/ 14 h 29"/>
                <a:gd name="T6" fmla="*/ 22 w 49"/>
                <a:gd name="T7" fmla="*/ 0 h 29"/>
                <a:gd name="T8" fmla="*/ 49 w 49"/>
                <a:gd name="T9" fmla="*/ 22 h 29"/>
                <a:gd name="T10" fmla="*/ 38 w 49"/>
                <a:gd name="T11" fmla="*/ 29 h 29"/>
              </a:gdLst>
              <a:ahLst/>
              <a:cxnLst>
                <a:cxn ang="0">
                  <a:pos x="T0" y="T1"/>
                </a:cxn>
                <a:cxn ang="0">
                  <a:pos x="T2" y="T3"/>
                </a:cxn>
                <a:cxn ang="0">
                  <a:pos x="T4" y="T5"/>
                </a:cxn>
                <a:cxn ang="0">
                  <a:pos x="T6" y="T7"/>
                </a:cxn>
                <a:cxn ang="0">
                  <a:pos x="T8" y="T9"/>
                </a:cxn>
                <a:cxn ang="0">
                  <a:pos x="T10" y="T11"/>
                </a:cxn>
              </a:cxnLst>
              <a:rect l="0" t="0" r="r" b="b"/>
              <a:pathLst>
                <a:path w="49" h="29">
                  <a:moveTo>
                    <a:pt x="38" y="29"/>
                  </a:moveTo>
                  <a:cubicBezTo>
                    <a:pt x="32" y="29"/>
                    <a:pt x="0" y="17"/>
                    <a:pt x="0" y="16"/>
                  </a:cubicBezTo>
                  <a:cubicBezTo>
                    <a:pt x="0" y="12"/>
                    <a:pt x="8" y="14"/>
                    <a:pt x="10" y="14"/>
                  </a:cubicBezTo>
                  <a:cubicBezTo>
                    <a:pt x="15" y="12"/>
                    <a:pt x="13" y="0"/>
                    <a:pt x="22" y="0"/>
                  </a:cubicBezTo>
                  <a:cubicBezTo>
                    <a:pt x="29" y="0"/>
                    <a:pt x="46" y="16"/>
                    <a:pt x="49" y="22"/>
                  </a:cubicBezTo>
                  <a:cubicBezTo>
                    <a:pt x="45" y="25"/>
                    <a:pt x="43" y="29"/>
                    <a:pt x="38"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2"/>
            <p:cNvSpPr>
              <a:spLocks/>
            </p:cNvSpPr>
            <p:nvPr/>
          </p:nvSpPr>
          <p:spPr bwMode="auto">
            <a:xfrm>
              <a:off x="5995988" y="2097088"/>
              <a:ext cx="239712" cy="200025"/>
            </a:xfrm>
            <a:custGeom>
              <a:avLst/>
              <a:gdLst>
                <a:gd name="T0" fmla="*/ 64 w 64"/>
                <a:gd name="T1" fmla="*/ 11 h 53"/>
                <a:gd name="T2" fmla="*/ 57 w 64"/>
                <a:gd name="T3" fmla="*/ 18 h 53"/>
                <a:gd name="T4" fmla="*/ 32 w 64"/>
                <a:gd name="T5" fmla="*/ 35 h 53"/>
                <a:gd name="T6" fmla="*/ 19 w 64"/>
                <a:gd name="T7" fmla="*/ 38 h 53"/>
                <a:gd name="T8" fmla="*/ 25 w 64"/>
                <a:gd name="T9" fmla="*/ 38 h 53"/>
                <a:gd name="T10" fmla="*/ 15 w 64"/>
                <a:gd name="T11" fmla="*/ 53 h 53"/>
                <a:gd name="T12" fmla="*/ 6 w 64"/>
                <a:gd name="T13" fmla="*/ 53 h 53"/>
                <a:gd name="T14" fmla="*/ 7 w 64"/>
                <a:gd name="T15" fmla="*/ 40 h 53"/>
                <a:gd name="T16" fmla="*/ 0 w 64"/>
                <a:gd name="T17" fmla="*/ 19 h 53"/>
                <a:gd name="T18" fmla="*/ 0 w 64"/>
                <a:gd name="T19" fmla="*/ 11 h 53"/>
                <a:gd name="T20" fmla="*/ 10 w 64"/>
                <a:gd name="T21" fmla="*/ 11 h 53"/>
                <a:gd name="T22" fmla="*/ 10 w 64"/>
                <a:gd name="T23" fmla="*/ 7 h 53"/>
                <a:gd name="T24" fmla="*/ 22 w 64"/>
                <a:gd name="T25" fmla="*/ 0 h 53"/>
                <a:gd name="T26" fmla="*/ 64 w 64"/>
                <a:gd name="T27" fmla="*/ 6 h 53"/>
                <a:gd name="T28" fmla="*/ 64 w 64"/>
                <a:gd name="T29"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53">
                  <a:moveTo>
                    <a:pt x="64" y="11"/>
                  </a:moveTo>
                  <a:cubicBezTo>
                    <a:pt x="64" y="12"/>
                    <a:pt x="57" y="18"/>
                    <a:pt x="57" y="18"/>
                  </a:cubicBezTo>
                  <a:cubicBezTo>
                    <a:pt x="51" y="26"/>
                    <a:pt x="45" y="35"/>
                    <a:pt x="32" y="35"/>
                  </a:cubicBezTo>
                  <a:cubicBezTo>
                    <a:pt x="22" y="35"/>
                    <a:pt x="22" y="30"/>
                    <a:pt x="19" y="38"/>
                  </a:cubicBezTo>
                  <a:cubicBezTo>
                    <a:pt x="25" y="38"/>
                    <a:pt x="25" y="38"/>
                    <a:pt x="25" y="38"/>
                  </a:cubicBezTo>
                  <a:cubicBezTo>
                    <a:pt x="24" y="46"/>
                    <a:pt x="20"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2" y="0"/>
                    <a:pt x="22" y="0"/>
                  </a:cubicBezTo>
                  <a:cubicBezTo>
                    <a:pt x="36" y="0"/>
                    <a:pt x="49" y="6"/>
                    <a:pt x="64" y="6"/>
                  </a:cubicBezTo>
                  <a:cubicBezTo>
                    <a:pt x="64" y="8"/>
                    <a:pt x="64" y="9"/>
                    <a:pt x="64"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p:cNvSpPr>
              <a:spLocks/>
            </p:cNvSpPr>
            <p:nvPr/>
          </p:nvSpPr>
          <p:spPr bwMode="auto">
            <a:xfrm>
              <a:off x="5503863" y="1747838"/>
              <a:ext cx="77787" cy="68263"/>
            </a:xfrm>
            <a:custGeom>
              <a:avLst/>
              <a:gdLst>
                <a:gd name="T0" fmla="*/ 21 w 21"/>
                <a:gd name="T1" fmla="*/ 13 h 18"/>
                <a:gd name="T2" fmla="*/ 15 w 21"/>
                <a:gd name="T3" fmla="*/ 18 h 18"/>
                <a:gd name="T4" fmla="*/ 0 w 21"/>
                <a:gd name="T5" fmla="*/ 0 h 18"/>
                <a:gd name="T6" fmla="*/ 21 w 21"/>
                <a:gd name="T7" fmla="*/ 13 h 18"/>
              </a:gdLst>
              <a:ahLst/>
              <a:cxnLst>
                <a:cxn ang="0">
                  <a:pos x="T0" y="T1"/>
                </a:cxn>
                <a:cxn ang="0">
                  <a:pos x="T2" y="T3"/>
                </a:cxn>
                <a:cxn ang="0">
                  <a:pos x="T4" y="T5"/>
                </a:cxn>
                <a:cxn ang="0">
                  <a:pos x="T6" y="T7"/>
                </a:cxn>
              </a:cxnLst>
              <a:rect l="0" t="0" r="r" b="b"/>
              <a:pathLst>
                <a:path w="21" h="18">
                  <a:moveTo>
                    <a:pt x="21" y="13"/>
                  </a:moveTo>
                  <a:cubicBezTo>
                    <a:pt x="21" y="16"/>
                    <a:pt x="18" y="18"/>
                    <a:pt x="15" y="18"/>
                  </a:cubicBezTo>
                  <a:cubicBezTo>
                    <a:pt x="10" y="18"/>
                    <a:pt x="0" y="6"/>
                    <a:pt x="0" y="0"/>
                  </a:cubicBezTo>
                  <a:cubicBezTo>
                    <a:pt x="11" y="0"/>
                    <a:pt x="12" y="10"/>
                    <a:pt x="21"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p:cNvSpPr>
              <a:spLocks/>
            </p:cNvSpPr>
            <p:nvPr/>
          </p:nvSpPr>
          <p:spPr bwMode="auto">
            <a:xfrm>
              <a:off x="5553075" y="1970088"/>
              <a:ext cx="55562" cy="49213"/>
            </a:xfrm>
            <a:custGeom>
              <a:avLst/>
              <a:gdLst>
                <a:gd name="T0" fmla="*/ 12 w 15"/>
                <a:gd name="T1" fmla="*/ 0 h 13"/>
                <a:gd name="T2" fmla="*/ 15 w 15"/>
                <a:gd name="T3" fmla="*/ 7 h 13"/>
                <a:gd name="T4" fmla="*/ 9 w 15"/>
                <a:gd name="T5" fmla="*/ 13 h 13"/>
                <a:gd name="T6" fmla="*/ 0 w 15"/>
                <a:gd name="T7" fmla="*/ 12 h 13"/>
                <a:gd name="T8" fmla="*/ 12 w 15"/>
                <a:gd name="T9" fmla="*/ 0 h 13"/>
              </a:gdLst>
              <a:ahLst/>
              <a:cxnLst>
                <a:cxn ang="0">
                  <a:pos x="T0" y="T1"/>
                </a:cxn>
                <a:cxn ang="0">
                  <a:pos x="T2" y="T3"/>
                </a:cxn>
                <a:cxn ang="0">
                  <a:pos x="T4" y="T5"/>
                </a:cxn>
                <a:cxn ang="0">
                  <a:pos x="T6" y="T7"/>
                </a:cxn>
                <a:cxn ang="0">
                  <a:pos x="T8" y="T9"/>
                </a:cxn>
              </a:cxnLst>
              <a:rect l="0" t="0" r="r" b="b"/>
              <a:pathLst>
                <a:path w="15" h="13">
                  <a:moveTo>
                    <a:pt x="12" y="0"/>
                  </a:moveTo>
                  <a:cubicBezTo>
                    <a:pt x="13" y="3"/>
                    <a:pt x="15" y="4"/>
                    <a:pt x="15" y="7"/>
                  </a:cubicBezTo>
                  <a:cubicBezTo>
                    <a:pt x="15" y="12"/>
                    <a:pt x="11" y="13"/>
                    <a:pt x="9" y="13"/>
                  </a:cubicBezTo>
                  <a:cubicBezTo>
                    <a:pt x="4" y="13"/>
                    <a:pt x="4" y="12"/>
                    <a:pt x="0" y="12"/>
                  </a:cubicBezTo>
                  <a:cubicBezTo>
                    <a:pt x="2" y="5"/>
                    <a:pt x="6" y="3"/>
                    <a:pt x="1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p:cNvSpPr>
            <p:nvPr/>
          </p:nvSpPr>
          <p:spPr bwMode="auto">
            <a:xfrm>
              <a:off x="5526088" y="1585913"/>
              <a:ext cx="300037" cy="161925"/>
            </a:xfrm>
            <a:custGeom>
              <a:avLst/>
              <a:gdLst>
                <a:gd name="T0" fmla="*/ 53 w 80"/>
                <a:gd name="T1" fmla="*/ 32 h 43"/>
                <a:gd name="T2" fmla="*/ 32 w 80"/>
                <a:gd name="T3" fmla="*/ 30 h 43"/>
                <a:gd name="T4" fmla="*/ 18 w 80"/>
                <a:gd name="T5" fmla="*/ 28 h 43"/>
                <a:gd name="T6" fmla="*/ 6 w 80"/>
                <a:gd name="T7" fmla="*/ 25 h 43"/>
                <a:gd name="T8" fmla="*/ 19 w 80"/>
                <a:gd name="T9" fmla="*/ 20 h 43"/>
                <a:gd name="T10" fmla="*/ 19 w 80"/>
                <a:gd name="T11" fmla="*/ 14 h 43"/>
                <a:gd name="T12" fmla="*/ 4 w 80"/>
                <a:gd name="T13" fmla="*/ 14 h 43"/>
                <a:gd name="T14" fmla="*/ 7 w 80"/>
                <a:gd name="T15" fmla="*/ 10 h 43"/>
                <a:gd name="T16" fmla="*/ 0 w 80"/>
                <a:gd name="T17" fmla="*/ 3 h 43"/>
                <a:gd name="T18" fmla="*/ 14 w 80"/>
                <a:gd name="T19" fmla="*/ 0 h 43"/>
                <a:gd name="T20" fmla="*/ 30 w 80"/>
                <a:gd name="T21" fmla="*/ 8 h 43"/>
                <a:gd name="T22" fmla="*/ 39 w 80"/>
                <a:gd name="T23" fmla="*/ 4 h 43"/>
                <a:gd name="T24" fmla="*/ 52 w 80"/>
                <a:gd name="T25" fmla="*/ 14 h 43"/>
                <a:gd name="T26" fmla="*/ 59 w 80"/>
                <a:gd name="T27" fmla="*/ 11 h 43"/>
                <a:gd name="T28" fmla="*/ 72 w 80"/>
                <a:gd name="T29" fmla="*/ 21 h 43"/>
                <a:gd name="T30" fmla="*/ 68 w 80"/>
                <a:gd name="T31" fmla="*/ 25 h 43"/>
                <a:gd name="T32" fmla="*/ 80 w 80"/>
                <a:gd name="T33" fmla="*/ 37 h 43"/>
                <a:gd name="T34" fmla="*/ 72 w 80"/>
                <a:gd name="T35" fmla="*/ 43 h 43"/>
                <a:gd name="T36" fmla="*/ 53 w 80"/>
                <a:gd name="T37" fmla="*/ 3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43">
                  <a:moveTo>
                    <a:pt x="53" y="32"/>
                  </a:moveTo>
                  <a:cubicBezTo>
                    <a:pt x="45" y="32"/>
                    <a:pt x="40" y="29"/>
                    <a:pt x="32" y="30"/>
                  </a:cubicBezTo>
                  <a:cubicBezTo>
                    <a:pt x="30" y="26"/>
                    <a:pt x="25" y="28"/>
                    <a:pt x="18" y="28"/>
                  </a:cubicBezTo>
                  <a:cubicBezTo>
                    <a:pt x="12" y="28"/>
                    <a:pt x="10" y="29"/>
                    <a:pt x="6" y="25"/>
                  </a:cubicBezTo>
                  <a:cubicBezTo>
                    <a:pt x="10" y="21"/>
                    <a:pt x="14" y="21"/>
                    <a:pt x="19" y="20"/>
                  </a:cubicBezTo>
                  <a:cubicBezTo>
                    <a:pt x="18" y="18"/>
                    <a:pt x="18" y="16"/>
                    <a:pt x="19" y="14"/>
                  </a:cubicBezTo>
                  <a:cubicBezTo>
                    <a:pt x="10" y="14"/>
                    <a:pt x="7" y="17"/>
                    <a:pt x="4" y="14"/>
                  </a:cubicBezTo>
                  <a:cubicBezTo>
                    <a:pt x="5" y="13"/>
                    <a:pt x="7" y="12"/>
                    <a:pt x="7" y="10"/>
                  </a:cubicBezTo>
                  <a:cubicBezTo>
                    <a:pt x="1" y="10"/>
                    <a:pt x="0" y="9"/>
                    <a:pt x="0" y="3"/>
                  </a:cubicBezTo>
                  <a:cubicBezTo>
                    <a:pt x="5" y="2"/>
                    <a:pt x="8" y="0"/>
                    <a:pt x="14" y="0"/>
                  </a:cubicBezTo>
                  <a:cubicBezTo>
                    <a:pt x="23" y="0"/>
                    <a:pt x="25" y="8"/>
                    <a:pt x="30" y="8"/>
                  </a:cubicBezTo>
                  <a:cubicBezTo>
                    <a:pt x="34" y="8"/>
                    <a:pt x="35" y="4"/>
                    <a:pt x="39" y="4"/>
                  </a:cubicBezTo>
                  <a:cubicBezTo>
                    <a:pt x="48" y="4"/>
                    <a:pt x="47" y="14"/>
                    <a:pt x="52" y="14"/>
                  </a:cubicBezTo>
                  <a:cubicBezTo>
                    <a:pt x="55" y="14"/>
                    <a:pt x="56" y="11"/>
                    <a:pt x="59" y="11"/>
                  </a:cubicBezTo>
                  <a:cubicBezTo>
                    <a:pt x="65" y="11"/>
                    <a:pt x="69" y="19"/>
                    <a:pt x="72" y="21"/>
                  </a:cubicBezTo>
                  <a:cubicBezTo>
                    <a:pt x="71" y="22"/>
                    <a:pt x="69" y="24"/>
                    <a:pt x="68" y="25"/>
                  </a:cubicBezTo>
                  <a:cubicBezTo>
                    <a:pt x="72" y="29"/>
                    <a:pt x="80" y="32"/>
                    <a:pt x="80" y="37"/>
                  </a:cubicBezTo>
                  <a:cubicBezTo>
                    <a:pt x="80" y="41"/>
                    <a:pt x="76" y="43"/>
                    <a:pt x="72" y="43"/>
                  </a:cubicBezTo>
                  <a:cubicBezTo>
                    <a:pt x="62" y="43"/>
                    <a:pt x="63" y="32"/>
                    <a:pt x="53"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6"/>
            <p:cNvSpPr>
              <a:spLocks/>
            </p:cNvSpPr>
            <p:nvPr/>
          </p:nvSpPr>
          <p:spPr bwMode="auto">
            <a:xfrm>
              <a:off x="5641975" y="1725613"/>
              <a:ext cx="82550" cy="22225"/>
            </a:xfrm>
            <a:custGeom>
              <a:avLst/>
              <a:gdLst>
                <a:gd name="T0" fmla="*/ 8 w 22"/>
                <a:gd name="T1" fmla="*/ 6 h 6"/>
                <a:gd name="T2" fmla="*/ 12 w 22"/>
                <a:gd name="T3" fmla="*/ 0 h 6"/>
                <a:gd name="T4" fmla="*/ 22 w 22"/>
                <a:gd name="T5" fmla="*/ 3 h 6"/>
                <a:gd name="T6" fmla="*/ 8 w 22"/>
                <a:gd name="T7" fmla="*/ 6 h 6"/>
              </a:gdLst>
              <a:ahLst/>
              <a:cxnLst>
                <a:cxn ang="0">
                  <a:pos x="T0" y="T1"/>
                </a:cxn>
                <a:cxn ang="0">
                  <a:pos x="T2" y="T3"/>
                </a:cxn>
                <a:cxn ang="0">
                  <a:pos x="T4" y="T5"/>
                </a:cxn>
                <a:cxn ang="0">
                  <a:pos x="T6" y="T7"/>
                </a:cxn>
              </a:cxnLst>
              <a:rect l="0" t="0" r="r" b="b"/>
              <a:pathLst>
                <a:path w="22" h="6">
                  <a:moveTo>
                    <a:pt x="8" y="6"/>
                  </a:moveTo>
                  <a:cubicBezTo>
                    <a:pt x="0" y="6"/>
                    <a:pt x="11" y="0"/>
                    <a:pt x="12" y="0"/>
                  </a:cubicBezTo>
                  <a:cubicBezTo>
                    <a:pt x="17" y="0"/>
                    <a:pt x="18" y="2"/>
                    <a:pt x="22" y="3"/>
                  </a:cubicBezTo>
                  <a:cubicBezTo>
                    <a:pt x="20" y="6"/>
                    <a:pt x="15" y="6"/>
                    <a:pt x="8"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p:cNvSpPr>
              <a:spLocks/>
            </p:cNvSpPr>
            <p:nvPr/>
          </p:nvSpPr>
          <p:spPr bwMode="auto">
            <a:xfrm>
              <a:off x="5943600" y="1819275"/>
              <a:ext cx="803275" cy="255588"/>
            </a:xfrm>
            <a:custGeom>
              <a:avLst/>
              <a:gdLst>
                <a:gd name="T0" fmla="*/ 212 w 214"/>
                <a:gd name="T1" fmla="*/ 45 h 68"/>
                <a:gd name="T2" fmla="*/ 208 w 214"/>
                <a:gd name="T3" fmla="*/ 51 h 68"/>
                <a:gd name="T4" fmla="*/ 214 w 214"/>
                <a:gd name="T5" fmla="*/ 51 h 68"/>
                <a:gd name="T6" fmla="*/ 177 w 214"/>
                <a:gd name="T7" fmla="*/ 67 h 68"/>
                <a:gd name="T8" fmla="*/ 169 w 214"/>
                <a:gd name="T9" fmla="*/ 60 h 68"/>
                <a:gd name="T10" fmla="*/ 158 w 214"/>
                <a:gd name="T11" fmla="*/ 66 h 68"/>
                <a:gd name="T12" fmla="*/ 123 w 214"/>
                <a:gd name="T13" fmla="*/ 66 h 68"/>
                <a:gd name="T14" fmla="*/ 101 w 214"/>
                <a:gd name="T15" fmla="*/ 59 h 68"/>
                <a:gd name="T16" fmla="*/ 96 w 214"/>
                <a:gd name="T17" fmla="*/ 59 h 68"/>
                <a:gd name="T18" fmla="*/ 84 w 214"/>
                <a:gd name="T19" fmla="*/ 67 h 68"/>
                <a:gd name="T20" fmla="*/ 52 w 214"/>
                <a:gd name="T21" fmla="*/ 47 h 68"/>
                <a:gd name="T22" fmla="*/ 57 w 214"/>
                <a:gd name="T23" fmla="*/ 40 h 68"/>
                <a:gd name="T24" fmla="*/ 40 w 214"/>
                <a:gd name="T25" fmla="*/ 18 h 68"/>
                <a:gd name="T26" fmla="*/ 31 w 214"/>
                <a:gd name="T27" fmla="*/ 22 h 68"/>
                <a:gd name="T28" fmla="*/ 0 w 214"/>
                <a:gd name="T29" fmla="*/ 7 h 68"/>
                <a:gd name="T30" fmla="*/ 13 w 214"/>
                <a:gd name="T31" fmla="*/ 0 h 68"/>
                <a:gd name="T32" fmla="*/ 51 w 214"/>
                <a:gd name="T33" fmla="*/ 15 h 68"/>
                <a:gd name="T34" fmla="*/ 60 w 214"/>
                <a:gd name="T35" fmla="*/ 12 h 68"/>
                <a:gd name="T36" fmla="*/ 67 w 214"/>
                <a:gd name="T37" fmla="*/ 12 h 68"/>
                <a:gd name="T38" fmla="*/ 88 w 214"/>
                <a:gd name="T39" fmla="*/ 25 h 68"/>
                <a:gd name="T40" fmla="*/ 71 w 214"/>
                <a:gd name="T41" fmla="*/ 25 h 68"/>
                <a:gd name="T42" fmla="*/ 90 w 214"/>
                <a:gd name="T43" fmla="*/ 35 h 68"/>
                <a:gd name="T44" fmla="*/ 87 w 214"/>
                <a:gd name="T45" fmla="*/ 37 h 68"/>
                <a:gd name="T46" fmla="*/ 94 w 214"/>
                <a:gd name="T47" fmla="*/ 39 h 68"/>
                <a:gd name="T48" fmla="*/ 124 w 214"/>
                <a:gd name="T49" fmla="*/ 45 h 68"/>
                <a:gd name="T50" fmla="*/ 179 w 214"/>
                <a:gd name="T51" fmla="*/ 34 h 68"/>
                <a:gd name="T52" fmla="*/ 214 w 214"/>
                <a:gd name="T53" fmla="*/ 46 h 68"/>
                <a:gd name="T54" fmla="*/ 209 w 214"/>
                <a:gd name="T55" fmla="*/ 47 h 68"/>
                <a:gd name="T56" fmla="*/ 212 w 214"/>
                <a:gd name="T57" fmla="*/ 4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68">
                  <a:moveTo>
                    <a:pt x="212" y="45"/>
                  </a:moveTo>
                  <a:cubicBezTo>
                    <a:pt x="211" y="46"/>
                    <a:pt x="209" y="48"/>
                    <a:pt x="208" y="51"/>
                  </a:cubicBezTo>
                  <a:cubicBezTo>
                    <a:pt x="211" y="52"/>
                    <a:pt x="214" y="51"/>
                    <a:pt x="214" y="51"/>
                  </a:cubicBezTo>
                  <a:cubicBezTo>
                    <a:pt x="212" y="67"/>
                    <a:pt x="193" y="67"/>
                    <a:pt x="177" y="67"/>
                  </a:cubicBezTo>
                  <a:cubicBezTo>
                    <a:pt x="172" y="67"/>
                    <a:pt x="169" y="63"/>
                    <a:pt x="169" y="60"/>
                  </a:cubicBezTo>
                  <a:cubicBezTo>
                    <a:pt x="163" y="61"/>
                    <a:pt x="162" y="63"/>
                    <a:pt x="158" y="66"/>
                  </a:cubicBezTo>
                  <a:cubicBezTo>
                    <a:pt x="123" y="66"/>
                    <a:pt x="123" y="66"/>
                    <a:pt x="123" y="66"/>
                  </a:cubicBezTo>
                  <a:cubicBezTo>
                    <a:pt x="114" y="68"/>
                    <a:pt x="100" y="67"/>
                    <a:pt x="101" y="59"/>
                  </a:cubicBezTo>
                  <a:cubicBezTo>
                    <a:pt x="96" y="59"/>
                    <a:pt x="96" y="59"/>
                    <a:pt x="96" y="59"/>
                  </a:cubicBezTo>
                  <a:cubicBezTo>
                    <a:pt x="94" y="61"/>
                    <a:pt x="87" y="67"/>
                    <a:pt x="84" y="67"/>
                  </a:cubicBezTo>
                  <a:cubicBezTo>
                    <a:pt x="74" y="67"/>
                    <a:pt x="52" y="56"/>
                    <a:pt x="52" y="47"/>
                  </a:cubicBezTo>
                  <a:cubicBezTo>
                    <a:pt x="52" y="44"/>
                    <a:pt x="56" y="41"/>
                    <a:pt x="57" y="40"/>
                  </a:cubicBezTo>
                  <a:cubicBezTo>
                    <a:pt x="50" y="32"/>
                    <a:pt x="47" y="25"/>
                    <a:pt x="40" y="18"/>
                  </a:cubicBezTo>
                  <a:cubicBezTo>
                    <a:pt x="37" y="20"/>
                    <a:pt x="35" y="22"/>
                    <a:pt x="31" y="22"/>
                  </a:cubicBezTo>
                  <a:cubicBezTo>
                    <a:pt x="26" y="22"/>
                    <a:pt x="0" y="11"/>
                    <a:pt x="0" y="7"/>
                  </a:cubicBezTo>
                  <a:cubicBezTo>
                    <a:pt x="0" y="0"/>
                    <a:pt x="8" y="0"/>
                    <a:pt x="13" y="0"/>
                  </a:cubicBezTo>
                  <a:cubicBezTo>
                    <a:pt x="33" y="0"/>
                    <a:pt x="36" y="15"/>
                    <a:pt x="51" y="15"/>
                  </a:cubicBezTo>
                  <a:cubicBezTo>
                    <a:pt x="55" y="15"/>
                    <a:pt x="58" y="15"/>
                    <a:pt x="60" y="12"/>
                  </a:cubicBezTo>
                  <a:cubicBezTo>
                    <a:pt x="63" y="12"/>
                    <a:pt x="67" y="12"/>
                    <a:pt x="67" y="12"/>
                  </a:cubicBezTo>
                  <a:cubicBezTo>
                    <a:pt x="64" y="22"/>
                    <a:pt x="84" y="19"/>
                    <a:pt x="88" y="25"/>
                  </a:cubicBezTo>
                  <a:cubicBezTo>
                    <a:pt x="71" y="25"/>
                    <a:pt x="71" y="25"/>
                    <a:pt x="71" y="25"/>
                  </a:cubicBezTo>
                  <a:cubicBezTo>
                    <a:pt x="73" y="37"/>
                    <a:pt x="84" y="30"/>
                    <a:pt x="90" y="35"/>
                  </a:cubicBezTo>
                  <a:cubicBezTo>
                    <a:pt x="89" y="36"/>
                    <a:pt x="87" y="36"/>
                    <a:pt x="87" y="37"/>
                  </a:cubicBezTo>
                  <a:cubicBezTo>
                    <a:pt x="87" y="43"/>
                    <a:pt x="92" y="41"/>
                    <a:pt x="94" y="39"/>
                  </a:cubicBezTo>
                  <a:cubicBezTo>
                    <a:pt x="105" y="42"/>
                    <a:pt x="113" y="45"/>
                    <a:pt x="124" y="45"/>
                  </a:cubicBezTo>
                  <a:cubicBezTo>
                    <a:pt x="148" y="45"/>
                    <a:pt x="156" y="34"/>
                    <a:pt x="179" y="34"/>
                  </a:cubicBezTo>
                  <a:cubicBezTo>
                    <a:pt x="196" y="34"/>
                    <a:pt x="207" y="35"/>
                    <a:pt x="214" y="46"/>
                  </a:cubicBezTo>
                  <a:cubicBezTo>
                    <a:pt x="213" y="46"/>
                    <a:pt x="211" y="47"/>
                    <a:pt x="209" y="47"/>
                  </a:cubicBezTo>
                  <a:lnTo>
                    <a:pt x="212" y="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8"/>
            <p:cNvSpPr>
              <a:spLocks/>
            </p:cNvSpPr>
            <p:nvPr/>
          </p:nvSpPr>
          <p:spPr bwMode="auto">
            <a:xfrm>
              <a:off x="5954713" y="1954213"/>
              <a:ext cx="138112" cy="106363"/>
            </a:xfrm>
            <a:custGeom>
              <a:avLst/>
              <a:gdLst>
                <a:gd name="T0" fmla="*/ 6 w 37"/>
                <a:gd name="T1" fmla="*/ 10 h 28"/>
                <a:gd name="T2" fmla="*/ 19 w 37"/>
                <a:gd name="T3" fmla="*/ 0 h 28"/>
                <a:gd name="T4" fmla="*/ 37 w 37"/>
                <a:gd name="T5" fmla="*/ 14 h 28"/>
                <a:gd name="T6" fmla="*/ 28 w 37"/>
                <a:gd name="T7" fmla="*/ 28 h 28"/>
                <a:gd name="T8" fmla="*/ 0 w 37"/>
                <a:gd name="T9" fmla="*/ 17 h 28"/>
                <a:gd name="T10" fmla="*/ 6 w 37"/>
                <a:gd name="T11" fmla="*/ 10 h 28"/>
              </a:gdLst>
              <a:ahLst/>
              <a:cxnLst>
                <a:cxn ang="0">
                  <a:pos x="T0" y="T1"/>
                </a:cxn>
                <a:cxn ang="0">
                  <a:pos x="T2" y="T3"/>
                </a:cxn>
                <a:cxn ang="0">
                  <a:pos x="T4" y="T5"/>
                </a:cxn>
                <a:cxn ang="0">
                  <a:pos x="T6" y="T7"/>
                </a:cxn>
                <a:cxn ang="0">
                  <a:pos x="T8" y="T9"/>
                </a:cxn>
                <a:cxn ang="0">
                  <a:pos x="T10" y="T11"/>
                </a:cxn>
              </a:cxnLst>
              <a:rect l="0" t="0" r="r" b="b"/>
              <a:pathLst>
                <a:path w="37" h="28">
                  <a:moveTo>
                    <a:pt x="6" y="10"/>
                  </a:moveTo>
                  <a:cubicBezTo>
                    <a:pt x="10" y="10"/>
                    <a:pt x="9" y="0"/>
                    <a:pt x="19" y="0"/>
                  </a:cubicBezTo>
                  <a:cubicBezTo>
                    <a:pt x="27" y="0"/>
                    <a:pt x="37" y="9"/>
                    <a:pt x="37" y="14"/>
                  </a:cubicBezTo>
                  <a:cubicBezTo>
                    <a:pt x="37" y="22"/>
                    <a:pt x="34" y="28"/>
                    <a:pt x="28" y="28"/>
                  </a:cubicBezTo>
                  <a:cubicBezTo>
                    <a:pt x="25" y="28"/>
                    <a:pt x="0" y="17"/>
                    <a:pt x="0" y="17"/>
                  </a:cubicBezTo>
                  <a:cubicBezTo>
                    <a:pt x="0" y="12"/>
                    <a:pt x="5" y="10"/>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9"/>
            <p:cNvSpPr>
              <a:spLocks/>
            </p:cNvSpPr>
            <p:nvPr/>
          </p:nvSpPr>
          <p:spPr bwMode="auto">
            <a:xfrm>
              <a:off x="5969000" y="1747838"/>
              <a:ext cx="128587" cy="38100"/>
            </a:xfrm>
            <a:custGeom>
              <a:avLst/>
              <a:gdLst>
                <a:gd name="T0" fmla="*/ 29 w 34"/>
                <a:gd name="T1" fmla="*/ 0 h 10"/>
                <a:gd name="T2" fmla="*/ 34 w 34"/>
                <a:gd name="T3" fmla="*/ 0 h 10"/>
                <a:gd name="T4" fmla="*/ 34 w 34"/>
                <a:gd name="T5" fmla="*/ 6 h 10"/>
                <a:gd name="T6" fmla="*/ 28 w 34"/>
                <a:gd name="T7" fmla="*/ 10 h 10"/>
                <a:gd name="T8" fmla="*/ 0 w 34"/>
                <a:gd name="T9" fmla="*/ 6 h 10"/>
                <a:gd name="T10" fmla="*/ 29 w 34"/>
                <a:gd name="T11" fmla="*/ 0 h 10"/>
              </a:gdLst>
              <a:ahLst/>
              <a:cxnLst>
                <a:cxn ang="0">
                  <a:pos x="T0" y="T1"/>
                </a:cxn>
                <a:cxn ang="0">
                  <a:pos x="T2" y="T3"/>
                </a:cxn>
                <a:cxn ang="0">
                  <a:pos x="T4" y="T5"/>
                </a:cxn>
                <a:cxn ang="0">
                  <a:pos x="T6" y="T7"/>
                </a:cxn>
                <a:cxn ang="0">
                  <a:pos x="T8" y="T9"/>
                </a:cxn>
                <a:cxn ang="0">
                  <a:pos x="T10" y="T11"/>
                </a:cxn>
              </a:cxnLst>
              <a:rect l="0" t="0" r="r" b="b"/>
              <a:pathLst>
                <a:path w="34" h="10">
                  <a:moveTo>
                    <a:pt x="29" y="0"/>
                  </a:moveTo>
                  <a:cubicBezTo>
                    <a:pt x="33" y="0"/>
                    <a:pt x="30" y="1"/>
                    <a:pt x="34" y="0"/>
                  </a:cubicBezTo>
                  <a:cubicBezTo>
                    <a:pt x="34" y="4"/>
                    <a:pt x="34" y="5"/>
                    <a:pt x="34" y="6"/>
                  </a:cubicBezTo>
                  <a:cubicBezTo>
                    <a:pt x="34" y="8"/>
                    <a:pt x="32" y="10"/>
                    <a:pt x="28" y="10"/>
                  </a:cubicBezTo>
                  <a:cubicBezTo>
                    <a:pt x="26" y="10"/>
                    <a:pt x="0" y="6"/>
                    <a:pt x="0" y="6"/>
                  </a:cubicBezTo>
                  <a:cubicBezTo>
                    <a:pt x="5" y="1"/>
                    <a:pt x="20"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0"/>
            <p:cNvSpPr>
              <a:spLocks/>
            </p:cNvSpPr>
            <p:nvPr/>
          </p:nvSpPr>
          <p:spPr bwMode="auto">
            <a:xfrm>
              <a:off x="5872163" y="1627188"/>
              <a:ext cx="153987" cy="120650"/>
            </a:xfrm>
            <a:custGeom>
              <a:avLst/>
              <a:gdLst>
                <a:gd name="T0" fmla="*/ 10 w 41"/>
                <a:gd name="T1" fmla="*/ 27 h 32"/>
                <a:gd name="T2" fmla="*/ 15 w 41"/>
                <a:gd name="T3" fmla="*/ 23 h 32"/>
                <a:gd name="T4" fmla="*/ 0 w 41"/>
                <a:gd name="T5" fmla="*/ 6 h 32"/>
                <a:gd name="T6" fmla="*/ 10 w 41"/>
                <a:gd name="T7" fmla="*/ 0 h 32"/>
                <a:gd name="T8" fmla="*/ 25 w 41"/>
                <a:gd name="T9" fmla="*/ 6 h 32"/>
                <a:gd name="T10" fmla="*/ 41 w 41"/>
                <a:gd name="T11" fmla="*/ 16 h 32"/>
                <a:gd name="T12" fmla="*/ 41 w 41"/>
                <a:gd name="T13" fmla="*/ 27 h 32"/>
                <a:gd name="T14" fmla="*/ 10 w 41"/>
                <a:gd name="T15" fmla="*/ 2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2">
                  <a:moveTo>
                    <a:pt x="10" y="27"/>
                  </a:moveTo>
                  <a:cubicBezTo>
                    <a:pt x="10" y="25"/>
                    <a:pt x="13" y="23"/>
                    <a:pt x="15" y="23"/>
                  </a:cubicBezTo>
                  <a:cubicBezTo>
                    <a:pt x="9" y="18"/>
                    <a:pt x="0" y="15"/>
                    <a:pt x="0" y="6"/>
                  </a:cubicBezTo>
                  <a:cubicBezTo>
                    <a:pt x="0" y="2"/>
                    <a:pt x="6" y="0"/>
                    <a:pt x="10" y="0"/>
                  </a:cubicBezTo>
                  <a:cubicBezTo>
                    <a:pt x="11" y="3"/>
                    <a:pt x="21" y="6"/>
                    <a:pt x="25" y="6"/>
                  </a:cubicBezTo>
                  <a:cubicBezTo>
                    <a:pt x="25" y="17"/>
                    <a:pt x="41" y="7"/>
                    <a:pt x="41" y="16"/>
                  </a:cubicBezTo>
                  <a:cubicBezTo>
                    <a:pt x="41" y="19"/>
                    <a:pt x="39" y="22"/>
                    <a:pt x="41" y="27"/>
                  </a:cubicBezTo>
                  <a:cubicBezTo>
                    <a:pt x="25" y="31"/>
                    <a:pt x="10" y="32"/>
                    <a:pt x="10"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1"/>
            <p:cNvSpPr>
              <a:spLocks/>
            </p:cNvSpPr>
            <p:nvPr/>
          </p:nvSpPr>
          <p:spPr bwMode="auto">
            <a:xfrm>
              <a:off x="5815013" y="1514475"/>
              <a:ext cx="57150" cy="34925"/>
            </a:xfrm>
            <a:custGeom>
              <a:avLst/>
              <a:gdLst>
                <a:gd name="T0" fmla="*/ 15 w 15"/>
                <a:gd name="T1" fmla="*/ 1 h 9"/>
                <a:gd name="T2" fmla="*/ 15 w 15"/>
                <a:gd name="T3" fmla="*/ 9 h 9"/>
                <a:gd name="T4" fmla="*/ 8 w 15"/>
                <a:gd name="T5" fmla="*/ 9 h 9"/>
                <a:gd name="T6" fmla="*/ 0 w 15"/>
                <a:gd name="T7" fmla="*/ 1 h 9"/>
                <a:gd name="T8" fmla="*/ 15 w 15"/>
                <a:gd name="T9" fmla="*/ 1 h 9"/>
              </a:gdLst>
              <a:ahLst/>
              <a:cxnLst>
                <a:cxn ang="0">
                  <a:pos x="T0" y="T1"/>
                </a:cxn>
                <a:cxn ang="0">
                  <a:pos x="T2" y="T3"/>
                </a:cxn>
                <a:cxn ang="0">
                  <a:pos x="T4" y="T5"/>
                </a:cxn>
                <a:cxn ang="0">
                  <a:pos x="T6" y="T7"/>
                </a:cxn>
                <a:cxn ang="0">
                  <a:pos x="T8" y="T9"/>
                </a:cxn>
              </a:cxnLst>
              <a:rect l="0" t="0" r="r" b="b"/>
              <a:pathLst>
                <a:path w="15" h="9">
                  <a:moveTo>
                    <a:pt x="15" y="1"/>
                  </a:moveTo>
                  <a:cubicBezTo>
                    <a:pt x="15" y="9"/>
                    <a:pt x="15" y="9"/>
                    <a:pt x="15" y="9"/>
                  </a:cubicBezTo>
                  <a:cubicBezTo>
                    <a:pt x="8" y="9"/>
                    <a:pt x="8" y="9"/>
                    <a:pt x="8" y="9"/>
                  </a:cubicBezTo>
                  <a:cubicBezTo>
                    <a:pt x="5" y="7"/>
                    <a:pt x="0" y="6"/>
                    <a:pt x="0" y="1"/>
                  </a:cubicBezTo>
                  <a:cubicBezTo>
                    <a:pt x="6" y="0"/>
                    <a:pt x="12" y="1"/>
                    <a:pt x="1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
            <p:cNvSpPr>
              <a:spLocks/>
            </p:cNvSpPr>
            <p:nvPr/>
          </p:nvSpPr>
          <p:spPr bwMode="auto">
            <a:xfrm>
              <a:off x="5976938" y="1371600"/>
              <a:ext cx="511175" cy="342900"/>
            </a:xfrm>
            <a:custGeom>
              <a:avLst/>
              <a:gdLst>
                <a:gd name="T0" fmla="*/ 91 w 136"/>
                <a:gd name="T1" fmla="*/ 36 h 91"/>
                <a:gd name="T2" fmla="*/ 96 w 136"/>
                <a:gd name="T3" fmla="*/ 36 h 91"/>
                <a:gd name="T4" fmla="*/ 96 w 136"/>
                <a:gd name="T5" fmla="*/ 31 h 91"/>
                <a:gd name="T6" fmla="*/ 94 w 136"/>
                <a:gd name="T7" fmla="*/ 28 h 91"/>
                <a:gd name="T8" fmla="*/ 99 w 136"/>
                <a:gd name="T9" fmla="*/ 28 h 91"/>
                <a:gd name="T10" fmla="*/ 104 w 136"/>
                <a:gd name="T11" fmla="*/ 35 h 91"/>
                <a:gd name="T12" fmla="*/ 109 w 136"/>
                <a:gd name="T13" fmla="*/ 42 h 91"/>
                <a:gd name="T14" fmla="*/ 106 w 136"/>
                <a:gd name="T15" fmla="*/ 48 h 91"/>
                <a:gd name="T16" fmla="*/ 114 w 136"/>
                <a:gd name="T17" fmla="*/ 48 h 91"/>
                <a:gd name="T18" fmla="*/ 135 w 136"/>
                <a:gd name="T19" fmla="*/ 54 h 91"/>
                <a:gd name="T20" fmla="*/ 135 w 136"/>
                <a:gd name="T21" fmla="*/ 60 h 91"/>
                <a:gd name="T22" fmla="*/ 125 w 136"/>
                <a:gd name="T23" fmla="*/ 63 h 91"/>
                <a:gd name="T24" fmla="*/ 104 w 136"/>
                <a:gd name="T25" fmla="*/ 77 h 91"/>
                <a:gd name="T26" fmla="*/ 97 w 136"/>
                <a:gd name="T27" fmla="*/ 68 h 91"/>
                <a:gd name="T28" fmla="*/ 92 w 136"/>
                <a:gd name="T29" fmla="*/ 74 h 91"/>
                <a:gd name="T30" fmla="*/ 98 w 136"/>
                <a:gd name="T31" fmla="*/ 83 h 91"/>
                <a:gd name="T32" fmla="*/ 90 w 136"/>
                <a:gd name="T33" fmla="*/ 83 h 91"/>
                <a:gd name="T34" fmla="*/ 90 w 136"/>
                <a:gd name="T35" fmla="*/ 89 h 91"/>
                <a:gd name="T36" fmla="*/ 74 w 136"/>
                <a:gd name="T37" fmla="*/ 81 h 91"/>
                <a:gd name="T38" fmla="*/ 64 w 136"/>
                <a:gd name="T39" fmla="*/ 91 h 91"/>
                <a:gd name="T40" fmla="*/ 46 w 136"/>
                <a:gd name="T41" fmla="*/ 83 h 91"/>
                <a:gd name="T42" fmla="*/ 52 w 136"/>
                <a:gd name="T43" fmla="*/ 80 h 91"/>
                <a:gd name="T44" fmla="*/ 32 w 136"/>
                <a:gd name="T45" fmla="*/ 69 h 91"/>
                <a:gd name="T46" fmla="*/ 65 w 136"/>
                <a:gd name="T47" fmla="*/ 60 h 91"/>
                <a:gd name="T48" fmla="*/ 48 w 136"/>
                <a:gd name="T49" fmla="*/ 57 h 91"/>
                <a:gd name="T50" fmla="*/ 34 w 136"/>
                <a:gd name="T51" fmla="*/ 60 h 91"/>
                <a:gd name="T52" fmla="*/ 28 w 136"/>
                <a:gd name="T53" fmla="*/ 55 h 91"/>
                <a:gd name="T54" fmla="*/ 19 w 136"/>
                <a:gd name="T55" fmla="*/ 58 h 91"/>
                <a:gd name="T56" fmla="*/ 16 w 136"/>
                <a:gd name="T57" fmla="*/ 54 h 91"/>
                <a:gd name="T58" fmla="*/ 26 w 136"/>
                <a:gd name="T59" fmla="*/ 48 h 91"/>
                <a:gd name="T60" fmla="*/ 0 w 136"/>
                <a:gd name="T61" fmla="*/ 34 h 91"/>
                <a:gd name="T62" fmla="*/ 7 w 136"/>
                <a:gd name="T63" fmla="*/ 34 h 91"/>
                <a:gd name="T64" fmla="*/ 20 w 136"/>
                <a:gd name="T65" fmla="*/ 39 h 91"/>
                <a:gd name="T66" fmla="*/ 24 w 136"/>
                <a:gd name="T67" fmla="*/ 35 h 91"/>
                <a:gd name="T68" fmla="*/ 5 w 136"/>
                <a:gd name="T69" fmla="*/ 25 h 91"/>
                <a:gd name="T70" fmla="*/ 15 w 136"/>
                <a:gd name="T71" fmla="*/ 21 h 91"/>
                <a:gd name="T72" fmla="*/ 27 w 136"/>
                <a:gd name="T73" fmla="*/ 24 h 91"/>
                <a:gd name="T74" fmla="*/ 31 w 136"/>
                <a:gd name="T75" fmla="*/ 20 h 91"/>
                <a:gd name="T76" fmla="*/ 19 w 136"/>
                <a:gd name="T77" fmla="*/ 20 h 91"/>
                <a:gd name="T78" fmla="*/ 14 w 136"/>
                <a:gd name="T79" fmla="*/ 13 h 91"/>
                <a:gd name="T80" fmla="*/ 30 w 136"/>
                <a:gd name="T81" fmla="*/ 9 h 91"/>
                <a:gd name="T82" fmla="*/ 38 w 136"/>
                <a:gd name="T83" fmla="*/ 9 h 91"/>
                <a:gd name="T84" fmla="*/ 24 w 136"/>
                <a:gd name="T85" fmla="*/ 0 h 91"/>
                <a:gd name="T86" fmla="*/ 52 w 136"/>
                <a:gd name="T87" fmla="*/ 4 h 91"/>
                <a:gd name="T88" fmla="*/ 66 w 136"/>
                <a:gd name="T89" fmla="*/ 23 h 91"/>
                <a:gd name="T90" fmla="*/ 83 w 136"/>
                <a:gd name="T91" fmla="*/ 24 h 91"/>
                <a:gd name="T92" fmla="*/ 91 w 136"/>
                <a:gd name="T9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91">
                  <a:moveTo>
                    <a:pt x="91" y="36"/>
                  </a:moveTo>
                  <a:cubicBezTo>
                    <a:pt x="96" y="36"/>
                    <a:pt x="96" y="36"/>
                    <a:pt x="96" y="36"/>
                  </a:cubicBezTo>
                  <a:cubicBezTo>
                    <a:pt x="96" y="31"/>
                    <a:pt x="96" y="31"/>
                    <a:pt x="96" y="31"/>
                  </a:cubicBezTo>
                  <a:cubicBezTo>
                    <a:pt x="94" y="28"/>
                    <a:pt x="94" y="28"/>
                    <a:pt x="94" y="28"/>
                  </a:cubicBezTo>
                  <a:cubicBezTo>
                    <a:pt x="96" y="28"/>
                    <a:pt x="97" y="28"/>
                    <a:pt x="99" y="28"/>
                  </a:cubicBezTo>
                  <a:cubicBezTo>
                    <a:pt x="105" y="28"/>
                    <a:pt x="104" y="30"/>
                    <a:pt x="104" y="35"/>
                  </a:cubicBezTo>
                  <a:cubicBezTo>
                    <a:pt x="104" y="38"/>
                    <a:pt x="109" y="39"/>
                    <a:pt x="109" y="42"/>
                  </a:cubicBezTo>
                  <a:cubicBezTo>
                    <a:pt x="109" y="45"/>
                    <a:pt x="106" y="46"/>
                    <a:pt x="106" y="48"/>
                  </a:cubicBezTo>
                  <a:cubicBezTo>
                    <a:pt x="106" y="52"/>
                    <a:pt x="113" y="48"/>
                    <a:pt x="114" y="48"/>
                  </a:cubicBezTo>
                  <a:cubicBezTo>
                    <a:pt x="118" y="48"/>
                    <a:pt x="130" y="53"/>
                    <a:pt x="135" y="54"/>
                  </a:cubicBezTo>
                  <a:cubicBezTo>
                    <a:pt x="135" y="57"/>
                    <a:pt x="136" y="59"/>
                    <a:pt x="135" y="60"/>
                  </a:cubicBezTo>
                  <a:cubicBezTo>
                    <a:pt x="133" y="63"/>
                    <a:pt x="128" y="62"/>
                    <a:pt x="125" y="63"/>
                  </a:cubicBezTo>
                  <a:cubicBezTo>
                    <a:pt x="116" y="63"/>
                    <a:pt x="110" y="77"/>
                    <a:pt x="104" y="77"/>
                  </a:cubicBezTo>
                  <a:cubicBezTo>
                    <a:pt x="99" y="77"/>
                    <a:pt x="99" y="73"/>
                    <a:pt x="97" y="68"/>
                  </a:cubicBezTo>
                  <a:cubicBezTo>
                    <a:pt x="95" y="70"/>
                    <a:pt x="94" y="72"/>
                    <a:pt x="92" y="74"/>
                  </a:cubicBezTo>
                  <a:cubicBezTo>
                    <a:pt x="95" y="79"/>
                    <a:pt x="96" y="80"/>
                    <a:pt x="98" y="83"/>
                  </a:cubicBezTo>
                  <a:cubicBezTo>
                    <a:pt x="90" y="83"/>
                    <a:pt x="90" y="83"/>
                    <a:pt x="90" y="83"/>
                  </a:cubicBezTo>
                  <a:cubicBezTo>
                    <a:pt x="90" y="89"/>
                    <a:pt x="90" y="89"/>
                    <a:pt x="90" y="89"/>
                  </a:cubicBezTo>
                  <a:cubicBezTo>
                    <a:pt x="86" y="89"/>
                    <a:pt x="78" y="83"/>
                    <a:pt x="74" y="81"/>
                  </a:cubicBezTo>
                  <a:cubicBezTo>
                    <a:pt x="74" y="89"/>
                    <a:pt x="70" y="91"/>
                    <a:pt x="64" y="91"/>
                  </a:cubicBezTo>
                  <a:cubicBezTo>
                    <a:pt x="57" y="91"/>
                    <a:pt x="47" y="89"/>
                    <a:pt x="46" y="83"/>
                  </a:cubicBezTo>
                  <a:cubicBezTo>
                    <a:pt x="49" y="83"/>
                    <a:pt x="51" y="81"/>
                    <a:pt x="52" y="80"/>
                  </a:cubicBezTo>
                  <a:cubicBezTo>
                    <a:pt x="44" y="80"/>
                    <a:pt x="32" y="76"/>
                    <a:pt x="32" y="69"/>
                  </a:cubicBezTo>
                  <a:cubicBezTo>
                    <a:pt x="32" y="61"/>
                    <a:pt x="59" y="62"/>
                    <a:pt x="65" y="60"/>
                  </a:cubicBezTo>
                  <a:cubicBezTo>
                    <a:pt x="59" y="59"/>
                    <a:pt x="54" y="57"/>
                    <a:pt x="48" y="57"/>
                  </a:cubicBezTo>
                  <a:cubicBezTo>
                    <a:pt x="41" y="57"/>
                    <a:pt x="40" y="60"/>
                    <a:pt x="34" y="60"/>
                  </a:cubicBezTo>
                  <a:cubicBezTo>
                    <a:pt x="30" y="60"/>
                    <a:pt x="30" y="57"/>
                    <a:pt x="28" y="55"/>
                  </a:cubicBezTo>
                  <a:cubicBezTo>
                    <a:pt x="24" y="56"/>
                    <a:pt x="23" y="58"/>
                    <a:pt x="19" y="58"/>
                  </a:cubicBezTo>
                  <a:cubicBezTo>
                    <a:pt x="16" y="58"/>
                    <a:pt x="16" y="56"/>
                    <a:pt x="16" y="54"/>
                  </a:cubicBezTo>
                  <a:cubicBezTo>
                    <a:pt x="20" y="52"/>
                    <a:pt x="23" y="52"/>
                    <a:pt x="26" y="48"/>
                  </a:cubicBezTo>
                  <a:cubicBezTo>
                    <a:pt x="11" y="48"/>
                    <a:pt x="2" y="47"/>
                    <a:pt x="0" y="34"/>
                  </a:cubicBezTo>
                  <a:cubicBezTo>
                    <a:pt x="7" y="34"/>
                    <a:pt x="7" y="34"/>
                    <a:pt x="7" y="34"/>
                  </a:cubicBezTo>
                  <a:cubicBezTo>
                    <a:pt x="9" y="36"/>
                    <a:pt x="16" y="39"/>
                    <a:pt x="20" y="39"/>
                  </a:cubicBezTo>
                  <a:cubicBezTo>
                    <a:pt x="22" y="39"/>
                    <a:pt x="24" y="35"/>
                    <a:pt x="24" y="35"/>
                  </a:cubicBezTo>
                  <a:cubicBezTo>
                    <a:pt x="18" y="33"/>
                    <a:pt x="5" y="30"/>
                    <a:pt x="5" y="25"/>
                  </a:cubicBezTo>
                  <a:cubicBezTo>
                    <a:pt x="5" y="21"/>
                    <a:pt x="11" y="21"/>
                    <a:pt x="15" y="21"/>
                  </a:cubicBezTo>
                  <a:cubicBezTo>
                    <a:pt x="21" y="21"/>
                    <a:pt x="23" y="24"/>
                    <a:pt x="27" y="24"/>
                  </a:cubicBezTo>
                  <a:cubicBezTo>
                    <a:pt x="29" y="24"/>
                    <a:pt x="30" y="21"/>
                    <a:pt x="31" y="20"/>
                  </a:cubicBezTo>
                  <a:cubicBezTo>
                    <a:pt x="27" y="17"/>
                    <a:pt x="22" y="20"/>
                    <a:pt x="19" y="20"/>
                  </a:cubicBezTo>
                  <a:cubicBezTo>
                    <a:pt x="17" y="20"/>
                    <a:pt x="14" y="13"/>
                    <a:pt x="14" y="13"/>
                  </a:cubicBezTo>
                  <a:cubicBezTo>
                    <a:pt x="19" y="10"/>
                    <a:pt x="22" y="7"/>
                    <a:pt x="30" y="9"/>
                  </a:cubicBezTo>
                  <a:cubicBezTo>
                    <a:pt x="38" y="9"/>
                    <a:pt x="38" y="9"/>
                    <a:pt x="38" y="9"/>
                  </a:cubicBezTo>
                  <a:cubicBezTo>
                    <a:pt x="32" y="6"/>
                    <a:pt x="25" y="6"/>
                    <a:pt x="24" y="0"/>
                  </a:cubicBezTo>
                  <a:cubicBezTo>
                    <a:pt x="35" y="1"/>
                    <a:pt x="44" y="1"/>
                    <a:pt x="52" y="4"/>
                  </a:cubicBezTo>
                  <a:cubicBezTo>
                    <a:pt x="61" y="8"/>
                    <a:pt x="59" y="21"/>
                    <a:pt x="66" y="23"/>
                  </a:cubicBezTo>
                  <a:cubicBezTo>
                    <a:pt x="72" y="26"/>
                    <a:pt x="77" y="22"/>
                    <a:pt x="83" y="24"/>
                  </a:cubicBezTo>
                  <a:cubicBezTo>
                    <a:pt x="90" y="27"/>
                    <a:pt x="87" y="32"/>
                    <a:pt x="91"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3"/>
            <p:cNvSpPr>
              <a:spLocks/>
            </p:cNvSpPr>
            <p:nvPr/>
          </p:nvSpPr>
          <p:spPr bwMode="auto">
            <a:xfrm>
              <a:off x="6386513" y="2800350"/>
              <a:ext cx="333375" cy="206375"/>
            </a:xfrm>
            <a:custGeom>
              <a:avLst/>
              <a:gdLst>
                <a:gd name="T0" fmla="*/ 7 w 89"/>
                <a:gd name="T1" fmla="*/ 38 h 55"/>
                <a:gd name="T2" fmla="*/ 11 w 89"/>
                <a:gd name="T3" fmla="*/ 32 h 55"/>
                <a:gd name="T4" fmla="*/ 11 w 89"/>
                <a:gd name="T5" fmla="*/ 26 h 55"/>
                <a:gd name="T6" fmla="*/ 26 w 89"/>
                <a:gd name="T7" fmla="*/ 0 h 55"/>
                <a:gd name="T8" fmla="*/ 32 w 89"/>
                <a:gd name="T9" fmla="*/ 12 h 55"/>
                <a:gd name="T10" fmla="*/ 36 w 89"/>
                <a:gd name="T11" fmla="*/ 8 h 55"/>
                <a:gd name="T12" fmla="*/ 67 w 89"/>
                <a:gd name="T13" fmla="*/ 26 h 55"/>
                <a:gd name="T14" fmla="*/ 70 w 89"/>
                <a:gd name="T15" fmla="*/ 34 h 55"/>
                <a:gd name="T16" fmla="*/ 89 w 89"/>
                <a:gd name="T17" fmla="*/ 42 h 55"/>
                <a:gd name="T18" fmla="*/ 75 w 89"/>
                <a:gd name="T19" fmla="*/ 47 h 55"/>
                <a:gd name="T20" fmla="*/ 63 w 89"/>
                <a:gd name="T21" fmla="*/ 47 h 55"/>
                <a:gd name="T22" fmla="*/ 46 w 89"/>
                <a:gd name="T23" fmla="*/ 36 h 55"/>
                <a:gd name="T24" fmla="*/ 26 w 89"/>
                <a:gd name="T25" fmla="*/ 52 h 55"/>
                <a:gd name="T26" fmla="*/ 22 w 89"/>
                <a:gd name="T27" fmla="*/ 55 h 55"/>
                <a:gd name="T28" fmla="*/ 19 w 89"/>
                <a:gd name="T29" fmla="*/ 47 h 55"/>
                <a:gd name="T30" fmla="*/ 0 w 89"/>
                <a:gd name="T31" fmla="*/ 47 h 55"/>
                <a:gd name="T32" fmla="*/ 7 w 89"/>
                <a:gd name="T33"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55">
                  <a:moveTo>
                    <a:pt x="7" y="38"/>
                  </a:moveTo>
                  <a:cubicBezTo>
                    <a:pt x="9" y="36"/>
                    <a:pt x="11" y="35"/>
                    <a:pt x="11" y="32"/>
                  </a:cubicBezTo>
                  <a:cubicBezTo>
                    <a:pt x="11" y="28"/>
                    <a:pt x="11" y="30"/>
                    <a:pt x="11" y="26"/>
                  </a:cubicBezTo>
                  <a:cubicBezTo>
                    <a:pt x="11" y="18"/>
                    <a:pt x="14" y="1"/>
                    <a:pt x="26" y="0"/>
                  </a:cubicBezTo>
                  <a:cubicBezTo>
                    <a:pt x="28" y="6"/>
                    <a:pt x="30" y="7"/>
                    <a:pt x="32" y="12"/>
                  </a:cubicBezTo>
                  <a:cubicBezTo>
                    <a:pt x="34" y="10"/>
                    <a:pt x="35" y="9"/>
                    <a:pt x="36" y="8"/>
                  </a:cubicBezTo>
                  <a:cubicBezTo>
                    <a:pt x="45" y="20"/>
                    <a:pt x="59" y="15"/>
                    <a:pt x="67" y="26"/>
                  </a:cubicBezTo>
                  <a:cubicBezTo>
                    <a:pt x="69" y="29"/>
                    <a:pt x="68" y="32"/>
                    <a:pt x="70" y="34"/>
                  </a:cubicBezTo>
                  <a:cubicBezTo>
                    <a:pt x="77" y="39"/>
                    <a:pt x="85" y="37"/>
                    <a:pt x="89" y="42"/>
                  </a:cubicBezTo>
                  <a:cubicBezTo>
                    <a:pt x="84" y="45"/>
                    <a:pt x="80" y="47"/>
                    <a:pt x="75" y="47"/>
                  </a:cubicBezTo>
                  <a:cubicBezTo>
                    <a:pt x="69" y="47"/>
                    <a:pt x="67" y="47"/>
                    <a:pt x="63" y="47"/>
                  </a:cubicBezTo>
                  <a:cubicBezTo>
                    <a:pt x="63" y="47"/>
                    <a:pt x="49" y="37"/>
                    <a:pt x="46" y="36"/>
                  </a:cubicBezTo>
                  <a:cubicBezTo>
                    <a:pt x="46" y="45"/>
                    <a:pt x="32" y="55"/>
                    <a:pt x="26" y="52"/>
                  </a:cubicBezTo>
                  <a:cubicBezTo>
                    <a:pt x="24" y="54"/>
                    <a:pt x="24" y="55"/>
                    <a:pt x="22" y="55"/>
                  </a:cubicBezTo>
                  <a:cubicBezTo>
                    <a:pt x="17" y="55"/>
                    <a:pt x="18" y="51"/>
                    <a:pt x="19" y="47"/>
                  </a:cubicBezTo>
                  <a:cubicBezTo>
                    <a:pt x="12" y="45"/>
                    <a:pt x="4" y="46"/>
                    <a:pt x="0" y="47"/>
                  </a:cubicBezTo>
                  <a:cubicBezTo>
                    <a:pt x="1" y="39"/>
                    <a:pt x="6" y="40"/>
                    <a:pt x="7"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6859588" y="2589213"/>
              <a:ext cx="101600" cy="101600"/>
            </a:xfrm>
            <a:custGeom>
              <a:avLst/>
              <a:gdLst>
                <a:gd name="T0" fmla="*/ 27 w 27"/>
                <a:gd name="T1" fmla="*/ 18 h 27"/>
                <a:gd name="T2" fmla="*/ 11 w 27"/>
                <a:gd name="T3" fmla="*/ 27 h 27"/>
                <a:gd name="T4" fmla="*/ 0 w 27"/>
                <a:gd name="T5" fmla="*/ 18 h 27"/>
                <a:gd name="T6" fmla="*/ 27 w 27"/>
                <a:gd name="T7" fmla="*/ 18 h 27"/>
              </a:gdLst>
              <a:ahLst/>
              <a:cxnLst>
                <a:cxn ang="0">
                  <a:pos x="T0" y="T1"/>
                </a:cxn>
                <a:cxn ang="0">
                  <a:pos x="T2" y="T3"/>
                </a:cxn>
                <a:cxn ang="0">
                  <a:pos x="T4" y="T5"/>
                </a:cxn>
                <a:cxn ang="0">
                  <a:pos x="T6" y="T7"/>
                </a:cxn>
              </a:cxnLst>
              <a:rect l="0" t="0" r="r" b="b"/>
              <a:pathLst>
                <a:path w="27" h="27">
                  <a:moveTo>
                    <a:pt x="27" y="18"/>
                  </a:moveTo>
                  <a:cubicBezTo>
                    <a:pt x="27" y="23"/>
                    <a:pt x="16" y="27"/>
                    <a:pt x="11" y="27"/>
                  </a:cubicBezTo>
                  <a:cubicBezTo>
                    <a:pt x="4" y="27"/>
                    <a:pt x="0" y="23"/>
                    <a:pt x="0" y="18"/>
                  </a:cubicBezTo>
                  <a:cubicBezTo>
                    <a:pt x="0" y="0"/>
                    <a:pt x="27" y="3"/>
                    <a:pt x="27"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6554788" y="3017838"/>
              <a:ext cx="82550" cy="65088"/>
            </a:xfrm>
            <a:custGeom>
              <a:avLst/>
              <a:gdLst>
                <a:gd name="T0" fmla="*/ 10 w 22"/>
                <a:gd name="T1" fmla="*/ 0 h 17"/>
                <a:gd name="T2" fmla="*/ 22 w 22"/>
                <a:gd name="T3" fmla="*/ 2 h 17"/>
                <a:gd name="T4" fmla="*/ 0 w 22"/>
                <a:gd name="T5" fmla="*/ 17 h 17"/>
                <a:gd name="T6" fmla="*/ 0 w 22"/>
                <a:gd name="T7" fmla="*/ 11 h 17"/>
                <a:gd name="T8" fmla="*/ 10 w 22"/>
                <a:gd name="T9" fmla="*/ 0 h 17"/>
              </a:gdLst>
              <a:ahLst/>
              <a:cxnLst>
                <a:cxn ang="0">
                  <a:pos x="T0" y="T1"/>
                </a:cxn>
                <a:cxn ang="0">
                  <a:pos x="T2" y="T3"/>
                </a:cxn>
                <a:cxn ang="0">
                  <a:pos x="T4" y="T5"/>
                </a:cxn>
                <a:cxn ang="0">
                  <a:pos x="T6" y="T7"/>
                </a:cxn>
                <a:cxn ang="0">
                  <a:pos x="T8" y="T9"/>
                </a:cxn>
              </a:cxnLst>
              <a:rect l="0" t="0" r="r" b="b"/>
              <a:pathLst>
                <a:path w="22" h="17">
                  <a:moveTo>
                    <a:pt x="10" y="0"/>
                  </a:moveTo>
                  <a:cubicBezTo>
                    <a:pt x="19" y="0"/>
                    <a:pt x="17" y="0"/>
                    <a:pt x="22" y="2"/>
                  </a:cubicBezTo>
                  <a:cubicBezTo>
                    <a:pt x="18" y="7"/>
                    <a:pt x="7" y="16"/>
                    <a:pt x="0" y="17"/>
                  </a:cubicBezTo>
                  <a:cubicBezTo>
                    <a:pt x="0" y="11"/>
                    <a:pt x="0" y="11"/>
                    <a:pt x="0" y="11"/>
                  </a:cubicBezTo>
                  <a:cubicBezTo>
                    <a:pt x="4" y="7"/>
                    <a:pt x="10" y="3"/>
                    <a:pt x="1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6"/>
            <p:cNvSpPr>
              <a:spLocks/>
            </p:cNvSpPr>
            <p:nvPr/>
          </p:nvSpPr>
          <p:spPr bwMode="auto">
            <a:xfrm>
              <a:off x="6686550" y="2135188"/>
              <a:ext cx="222250" cy="93663"/>
            </a:xfrm>
            <a:custGeom>
              <a:avLst/>
              <a:gdLst>
                <a:gd name="T0" fmla="*/ 22 w 59"/>
                <a:gd name="T1" fmla="*/ 25 h 25"/>
                <a:gd name="T2" fmla="*/ 9 w 59"/>
                <a:gd name="T3" fmla="*/ 16 h 25"/>
                <a:gd name="T4" fmla="*/ 0 w 59"/>
                <a:gd name="T5" fmla="*/ 7 h 25"/>
                <a:gd name="T6" fmla="*/ 8 w 59"/>
                <a:gd name="T7" fmla="*/ 0 h 25"/>
                <a:gd name="T8" fmla="*/ 30 w 59"/>
                <a:gd name="T9" fmla="*/ 3 h 25"/>
                <a:gd name="T10" fmla="*/ 59 w 59"/>
                <a:gd name="T11" fmla="*/ 17 h 25"/>
                <a:gd name="T12" fmla="*/ 51 w 59"/>
                <a:gd name="T13" fmla="*/ 24 h 25"/>
                <a:gd name="T14" fmla="*/ 38 w 59"/>
                <a:gd name="T15" fmla="*/ 21 h 25"/>
                <a:gd name="T16" fmla="*/ 22 w 59"/>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5">
                  <a:moveTo>
                    <a:pt x="22" y="25"/>
                  </a:moveTo>
                  <a:cubicBezTo>
                    <a:pt x="13" y="25"/>
                    <a:pt x="6" y="23"/>
                    <a:pt x="9" y="16"/>
                  </a:cubicBezTo>
                  <a:cubicBezTo>
                    <a:pt x="5" y="13"/>
                    <a:pt x="0" y="11"/>
                    <a:pt x="0" y="7"/>
                  </a:cubicBezTo>
                  <a:cubicBezTo>
                    <a:pt x="0" y="2"/>
                    <a:pt x="4" y="0"/>
                    <a:pt x="8" y="0"/>
                  </a:cubicBezTo>
                  <a:cubicBezTo>
                    <a:pt x="17" y="0"/>
                    <a:pt x="20" y="3"/>
                    <a:pt x="30" y="3"/>
                  </a:cubicBezTo>
                  <a:cubicBezTo>
                    <a:pt x="41" y="3"/>
                    <a:pt x="51" y="13"/>
                    <a:pt x="59" y="17"/>
                  </a:cubicBezTo>
                  <a:cubicBezTo>
                    <a:pt x="58" y="21"/>
                    <a:pt x="55" y="24"/>
                    <a:pt x="51" y="24"/>
                  </a:cubicBezTo>
                  <a:cubicBezTo>
                    <a:pt x="46" y="24"/>
                    <a:pt x="43" y="21"/>
                    <a:pt x="38" y="21"/>
                  </a:cubicBezTo>
                  <a:cubicBezTo>
                    <a:pt x="33" y="21"/>
                    <a:pt x="30" y="25"/>
                    <a:pt x="22"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6708775" y="3059113"/>
              <a:ext cx="52387" cy="57150"/>
            </a:xfrm>
            <a:custGeom>
              <a:avLst/>
              <a:gdLst>
                <a:gd name="T0" fmla="*/ 14 w 14"/>
                <a:gd name="T1" fmla="*/ 5 h 15"/>
                <a:gd name="T2" fmla="*/ 6 w 14"/>
                <a:gd name="T3" fmla="*/ 15 h 15"/>
                <a:gd name="T4" fmla="*/ 0 w 14"/>
                <a:gd name="T5" fmla="*/ 8 h 15"/>
                <a:gd name="T6" fmla="*/ 14 w 14"/>
                <a:gd name="T7" fmla="*/ 5 h 15"/>
              </a:gdLst>
              <a:ahLst/>
              <a:cxnLst>
                <a:cxn ang="0">
                  <a:pos x="T0" y="T1"/>
                </a:cxn>
                <a:cxn ang="0">
                  <a:pos x="T2" y="T3"/>
                </a:cxn>
                <a:cxn ang="0">
                  <a:pos x="T4" y="T5"/>
                </a:cxn>
                <a:cxn ang="0">
                  <a:pos x="T6" y="T7"/>
                </a:cxn>
              </a:cxnLst>
              <a:rect l="0" t="0" r="r" b="b"/>
              <a:pathLst>
                <a:path w="14" h="15">
                  <a:moveTo>
                    <a:pt x="14" y="5"/>
                  </a:moveTo>
                  <a:cubicBezTo>
                    <a:pt x="11" y="9"/>
                    <a:pt x="10" y="15"/>
                    <a:pt x="6" y="15"/>
                  </a:cubicBezTo>
                  <a:cubicBezTo>
                    <a:pt x="5" y="15"/>
                    <a:pt x="0" y="8"/>
                    <a:pt x="0" y="8"/>
                  </a:cubicBezTo>
                  <a:cubicBezTo>
                    <a:pt x="0" y="0"/>
                    <a:pt x="10" y="0"/>
                    <a:pt x="14"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p:cNvSpPr>
              <a:spLocks/>
            </p:cNvSpPr>
            <p:nvPr/>
          </p:nvSpPr>
          <p:spPr bwMode="auto">
            <a:xfrm>
              <a:off x="6975475" y="2619375"/>
              <a:ext cx="57150" cy="30163"/>
            </a:xfrm>
            <a:custGeom>
              <a:avLst/>
              <a:gdLst>
                <a:gd name="T0" fmla="*/ 6 w 15"/>
                <a:gd name="T1" fmla="*/ 7 h 8"/>
                <a:gd name="T2" fmla="*/ 0 w 15"/>
                <a:gd name="T3" fmla="*/ 4 h 8"/>
                <a:gd name="T4" fmla="*/ 6 w 15"/>
                <a:gd name="T5" fmla="*/ 0 h 8"/>
                <a:gd name="T6" fmla="*/ 15 w 15"/>
                <a:gd name="T7" fmla="*/ 7 h 8"/>
                <a:gd name="T8" fmla="*/ 6 w 15"/>
                <a:gd name="T9" fmla="*/ 7 h 8"/>
              </a:gdLst>
              <a:ahLst/>
              <a:cxnLst>
                <a:cxn ang="0">
                  <a:pos x="T0" y="T1"/>
                </a:cxn>
                <a:cxn ang="0">
                  <a:pos x="T2" y="T3"/>
                </a:cxn>
                <a:cxn ang="0">
                  <a:pos x="T4" y="T5"/>
                </a:cxn>
                <a:cxn ang="0">
                  <a:pos x="T6" y="T7"/>
                </a:cxn>
                <a:cxn ang="0">
                  <a:pos x="T8" y="T9"/>
                </a:cxn>
              </a:cxnLst>
              <a:rect l="0" t="0" r="r" b="b"/>
              <a:pathLst>
                <a:path w="15" h="8">
                  <a:moveTo>
                    <a:pt x="6" y="7"/>
                  </a:moveTo>
                  <a:cubicBezTo>
                    <a:pt x="3" y="7"/>
                    <a:pt x="0" y="7"/>
                    <a:pt x="0" y="4"/>
                  </a:cubicBezTo>
                  <a:cubicBezTo>
                    <a:pt x="0" y="3"/>
                    <a:pt x="5" y="0"/>
                    <a:pt x="6" y="0"/>
                  </a:cubicBezTo>
                  <a:cubicBezTo>
                    <a:pt x="10" y="0"/>
                    <a:pt x="14" y="5"/>
                    <a:pt x="15" y="7"/>
                  </a:cubicBezTo>
                  <a:cubicBezTo>
                    <a:pt x="9" y="8"/>
                    <a:pt x="11" y="7"/>
                    <a:pt x="6"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9"/>
            <p:cNvSpPr>
              <a:spLocks/>
            </p:cNvSpPr>
            <p:nvPr/>
          </p:nvSpPr>
          <p:spPr bwMode="auto">
            <a:xfrm>
              <a:off x="6746875" y="2522538"/>
              <a:ext cx="55562" cy="36513"/>
            </a:xfrm>
            <a:custGeom>
              <a:avLst/>
              <a:gdLst>
                <a:gd name="T0" fmla="*/ 5 w 15"/>
                <a:gd name="T1" fmla="*/ 10 h 10"/>
                <a:gd name="T2" fmla="*/ 15 w 15"/>
                <a:gd name="T3" fmla="*/ 0 h 10"/>
                <a:gd name="T4" fmla="*/ 5 w 15"/>
                <a:gd name="T5" fmla="*/ 10 h 10"/>
              </a:gdLst>
              <a:ahLst/>
              <a:cxnLst>
                <a:cxn ang="0">
                  <a:pos x="T0" y="T1"/>
                </a:cxn>
                <a:cxn ang="0">
                  <a:pos x="T2" y="T3"/>
                </a:cxn>
                <a:cxn ang="0">
                  <a:pos x="T4" y="T5"/>
                </a:cxn>
              </a:cxnLst>
              <a:rect l="0" t="0" r="r" b="b"/>
              <a:pathLst>
                <a:path w="15" h="10">
                  <a:moveTo>
                    <a:pt x="5" y="10"/>
                  </a:moveTo>
                  <a:cubicBezTo>
                    <a:pt x="0" y="10"/>
                    <a:pt x="10" y="0"/>
                    <a:pt x="15" y="0"/>
                  </a:cubicBezTo>
                  <a:cubicBezTo>
                    <a:pt x="14" y="6"/>
                    <a:pt x="10" y="10"/>
                    <a:pt x="5"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p:cNvSpPr>
            <p:nvPr/>
          </p:nvSpPr>
          <p:spPr bwMode="auto">
            <a:xfrm>
              <a:off x="6254750" y="2132013"/>
              <a:ext cx="1344612" cy="968375"/>
            </a:xfrm>
            <a:custGeom>
              <a:avLst/>
              <a:gdLst>
                <a:gd name="T0" fmla="*/ 330 w 358"/>
                <a:gd name="T1" fmla="*/ 194 h 258"/>
                <a:gd name="T2" fmla="*/ 278 w 358"/>
                <a:gd name="T3" fmla="*/ 169 h 258"/>
                <a:gd name="T4" fmla="*/ 286 w 358"/>
                <a:gd name="T5" fmla="*/ 175 h 258"/>
                <a:gd name="T6" fmla="*/ 280 w 358"/>
                <a:gd name="T7" fmla="*/ 182 h 258"/>
                <a:gd name="T8" fmla="*/ 295 w 358"/>
                <a:gd name="T9" fmla="*/ 199 h 258"/>
                <a:gd name="T10" fmla="*/ 315 w 358"/>
                <a:gd name="T11" fmla="*/ 204 h 258"/>
                <a:gd name="T12" fmla="*/ 322 w 358"/>
                <a:gd name="T13" fmla="*/ 222 h 258"/>
                <a:gd name="T14" fmla="*/ 275 w 358"/>
                <a:gd name="T15" fmla="*/ 222 h 258"/>
                <a:gd name="T16" fmla="*/ 301 w 358"/>
                <a:gd name="T17" fmla="*/ 253 h 258"/>
                <a:gd name="T18" fmla="*/ 292 w 358"/>
                <a:gd name="T19" fmla="*/ 253 h 258"/>
                <a:gd name="T20" fmla="*/ 231 w 358"/>
                <a:gd name="T21" fmla="*/ 223 h 258"/>
                <a:gd name="T22" fmla="*/ 188 w 358"/>
                <a:gd name="T23" fmla="*/ 208 h 258"/>
                <a:gd name="T24" fmla="*/ 168 w 358"/>
                <a:gd name="T25" fmla="*/ 212 h 258"/>
                <a:gd name="T26" fmla="*/ 166 w 358"/>
                <a:gd name="T27" fmla="*/ 188 h 258"/>
                <a:gd name="T28" fmla="*/ 205 w 358"/>
                <a:gd name="T29" fmla="*/ 182 h 258"/>
                <a:gd name="T30" fmla="*/ 208 w 358"/>
                <a:gd name="T31" fmla="*/ 166 h 258"/>
                <a:gd name="T32" fmla="*/ 184 w 358"/>
                <a:gd name="T33" fmla="*/ 113 h 258"/>
                <a:gd name="T34" fmla="*/ 166 w 358"/>
                <a:gd name="T35" fmla="*/ 113 h 258"/>
                <a:gd name="T36" fmla="*/ 145 w 358"/>
                <a:gd name="T37" fmla="*/ 84 h 258"/>
                <a:gd name="T38" fmla="*/ 121 w 358"/>
                <a:gd name="T39" fmla="*/ 90 h 258"/>
                <a:gd name="T40" fmla="*/ 41 w 358"/>
                <a:gd name="T41" fmla="*/ 82 h 258"/>
                <a:gd name="T42" fmla="*/ 11 w 358"/>
                <a:gd name="T43" fmla="*/ 69 h 258"/>
                <a:gd name="T44" fmla="*/ 30 w 358"/>
                <a:gd name="T45" fmla="*/ 64 h 258"/>
                <a:gd name="T46" fmla="*/ 0 w 358"/>
                <a:gd name="T47" fmla="*/ 48 h 258"/>
                <a:gd name="T48" fmla="*/ 12 w 358"/>
                <a:gd name="T49" fmla="*/ 16 h 258"/>
                <a:gd name="T50" fmla="*/ 61 w 358"/>
                <a:gd name="T51" fmla="*/ 4 h 258"/>
                <a:gd name="T52" fmla="*/ 46 w 358"/>
                <a:gd name="T53" fmla="*/ 31 h 258"/>
                <a:gd name="T54" fmla="*/ 50 w 358"/>
                <a:gd name="T55" fmla="*/ 47 h 258"/>
                <a:gd name="T56" fmla="*/ 54 w 358"/>
                <a:gd name="T57" fmla="*/ 26 h 258"/>
                <a:gd name="T58" fmla="*/ 118 w 358"/>
                <a:gd name="T59" fmla="*/ 29 h 258"/>
                <a:gd name="T60" fmla="*/ 127 w 358"/>
                <a:gd name="T61" fmla="*/ 34 h 258"/>
                <a:gd name="T62" fmla="*/ 155 w 358"/>
                <a:gd name="T63" fmla="*/ 27 h 258"/>
                <a:gd name="T64" fmla="*/ 214 w 358"/>
                <a:gd name="T65" fmla="*/ 55 h 258"/>
                <a:gd name="T66" fmla="*/ 240 w 358"/>
                <a:gd name="T67" fmla="*/ 64 h 258"/>
                <a:gd name="T68" fmla="*/ 270 w 358"/>
                <a:gd name="T69" fmla="*/ 84 h 258"/>
                <a:gd name="T70" fmla="*/ 290 w 358"/>
                <a:gd name="T71" fmla="*/ 94 h 258"/>
                <a:gd name="T72" fmla="*/ 288 w 358"/>
                <a:gd name="T73" fmla="*/ 101 h 258"/>
                <a:gd name="T74" fmla="*/ 280 w 358"/>
                <a:gd name="T75" fmla="*/ 115 h 258"/>
                <a:gd name="T76" fmla="*/ 314 w 358"/>
                <a:gd name="T77" fmla="*/ 134 h 258"/>
                <a:gd name="T78" fmla="*/ 339 w 358"/>
                <a:gd name="T79" fmla="*/ 151 h 258"/>
                <a:gd name="T80" fmla="*/ 358 w 358"/>
                <a:gd name="T81" fmla="*/ 164 h 258"/>
                <a:gd name="T82" fmla="*/ 345 w 358"/>
                <a:gd name="T83" fmla="*/ 17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258">
                  <a:moveTo>
                    <a:pt x="336" y="182"/>
                  </a:moveTo>
                  <a:cubicBezTo>
                    <a:pt x="336" y="187"/>
                    <a:pt x="335" y="194"/>
                    <a:pt x="330" y="194"/>
                  </a:cubicBezTo>
                  <a:cubicBezTo>
                    <a:pt x="308" y="194"/>
                    <a:pt x="307" y="164"/>
                    <a:pt x="286" y="164"/>
                  </a:cubicBezTo>
                  <a:cubicBezTo>
                    <a:pt x="284" y="164"/>
                    <a:pt x="278" y="169"/>
                    <a:pt x="278" y="169"/>
                  </a:cubicBezTo>
                  <a:cubicBezTo>
                    <a:pt x="281" y="171"/>
                    <a:pt x="282" y="171"/>
                    <a:pt x="286" y="170"/>
                  </a:cubicBezTo>
                  <a:cubicBezTo>
                    <a:pt x="286" y="175"/>
                    <a:pt x="286" y="175"/>
                    <a:pt x="286" y="175"/>
                  </a:cubicBezTo>
                  <a:cubicBezTo>
                    <a:pt x="284" y="176"/>
                    <a:pt x="281" y="177"/>
                    <a:pt x="280" y="175"/>
                  </a:cubicBezTo>
                  <a:cubicBezTo>
                    <a:pt x="280" y="182"/>
                    <a:pt x="280" y="182"/>
                    <a:pt x="280" y="182"/>
                  </a:cubicBezTo>
                  <a:cubicBezTo>
                    <a:pt x="285" y="182"/>
                    <a:pt x="285" y="182"/>
                    <a:pt x="285" y="182"/>
                  </a:cubicBezTo>
                  <a:cubicBezTo>
                    <a:pt x="286" y="188"/>
                    <a:pt x="291" y="197"/>
                    <a:pt x="295" y="199"/>
                  </a:cubicBezTo>
                  <a:cubicBezTo>
                    <a:pt x="303" y="202"/>
                    <a:pt x="306" y="196"/>
                    <a:pt x="307" y="204"/>
                  </a:cubicBezTo>
                  <a:cubicBezTo>
                    <a:pt x="312" y="204"/>
                    <a:pt x="312" y="204"/>
                    <a:pt x="315" y="204"/>
                  </a:cubicBezTo>
                  <a:cubicBezTo>
                    <a:pt x="314" y="211"/>
                    <a:pt x="314" y="211"/>
                    <a:pt x="315" y="212"/>
                  </a:cubicBezTo>
                  <a:cubicBezTo>
                    <a:pt x="315" y="216"/>
                    <a:pt x="322" y="218"/>
                    <a:pt x="322" y="222"/>
                  </a:cubicBezTo>
                  <a:cubicBezTo>
                    <a:pt x="322" y="227"/>
                    <a:pt x="318" y="235"/>
                    <a:pt x="316" y="240"/>
                  </a:cubicBezTo>
                  <a:cubicBezTo>
                    <a:pt x="308" y="239"/>
                    <a:pt x="280" y="229"/>
                    <a:pt x="275" y="222"/>
                  </a:cubicBezTo>
                  <a:cubicBezTo>
                    <a:pt x="269" y="222"/>
                    <a:pt x="269" y="222"/>
                    <a:pt x="269" y="222"/>
                  </a:cubicBezTo>
                  <a:cubicBezTo>
                    <a:pt x="276" y="232"/>
                    <a:pt x="301" y="241"/>
                    <a:pt x="301" y="253"/>
                  </a:cubicBezTo>
                  <a:cubicBezTo>
                    <a:pt x="301" y="256"/>
                    <a:pt x="298" y="258"/>
                    <a:pt x="296" y="258"/>
                  </a:cubicBezTo>
                  <a:cubicBezTo>
                    <a:pt x="294" y="258"/>
                    <a:pt x="293" y="253"/>
                    <a:pt x="292" y="253"/>
                  </a:cubicBezTo>
                  <a:cubicBezTo>
                    <a:pt x="279" y="247"/>
                    <a:pt x="271" y="250"/>
                    <a:pt x="260" y="243"/>
                  </a:cubicBezTo>
                  <a:cubicBezTo>
                    <a:pt x="250" y="237"/>
                    <a:pt x="223" y="237"/>
                    <a:pt x="231" y="223"/>
                  </a:cubicBezTo>
                  <a:cubicBezTo>
                    <a:pt x="216" y="217"/>
                    <a:pt x="209" y="209"/>
                    <a:pt x="197" y="202"/>
                  </a:cubicBezTo>
                  <a:cubicBezTo>
                    <a:pt x="195" y="205"/>
                    <a:pt x="192" y="208"/>
                    <a:pt x="188" y="208"/>
                  </a:cubicBezTo>
                  <a:cubicBezTo>
                    <a:pt x="184" y="208"/>
                    <a:pt x="185" y="205"/>
                    <a:pt x="181" y="205"/>
                  </a:cubicBezTo>
                  <a:cubicBezTo>
                    <a:pt x="175" y="205"/>
                    <a:pt x="173" y="212"/>
                    <a:pt x="168" y="212"/>
                  </a:cubicBezTo>
                  <a:cubicBezTo>
                    <a:pt x="163" y="212"/>
                    <a:pt x="149" y="205"/>
                    <a:pt x="149" y="199"/>
                  </a:cubicBezTo>
                  <a:cubicBezTo>
                    <a:pt x="149" y="195"/>
                    <a:pt x="160" y="188"/>
                    <a:pt x="166" y="188"/>
                  </a:cubicBezTo>
                  <a:cubicBezTo>
                    <a:pt x="174" y="188"/>
                    <a:pt x="181" y="188"/>
                    <a:pt x="185" y="188"/>
                  </a:cubicBezTo>
                  <a:cubicBezTo>
                    <a:pt x="189" y="188"/>
                    <a:pt x="199" y="185"/>
                    <a:pt x="205" y="182"/>
                  </a:cubicBezTo>
                  <a:cubicBezTo>
                    <a:pt x="203" y="180"/>
                    <a:pt x="197" y="176"/>
                    <a:pt x="197" y="172"/>
                  </a:cubicBezTo>
                  <a:cubicBezTo>
                    <a:pt x="197" y="165"/>
                    <a:pt x="205" y="169"/>
                    <a:pt x="208" y="166"/>
                  </a:cubicBezTo>
                  <a:cubicBezTo>
                    <a:pt x="212" y="162"/>
                    <a:pt x="221" y="152"/>
                    <a:pt x="221" y="146"/>
                  </a:cubicBezTo>
                  <a:cubicBezTo>
                    <a:pt x="221" y="135"/>
                    <a:pt x="193" y="113"/>
                    <a:pt x="184" y="113"/>
                  </a:cubicBezTo>
                  <a:cubicBezTo>
                    <a:pt x="178" y="113"/>
                    <a:pt x="175" y="119"/>
                    <a:pt x="170" y="119"/>
                  </a:cubicBezTo>
                  <a:cubicBezTo>
                    <a:pt x="168" y="119"/>
                    <a:pt x="166" y="114"/>
                    <a:pt x="166" y="113"/>
                  </a:cubicBezTo>
                  <a:cubicBezTo>
                    <a:pt x="166" y="109"/>
                    <a:pt x="174" y="108"/>
                    <a:pt x="177" y="108"/>
                  </a:cubicBezTo>
                  <a:cubicBezTo>
                    <a:pt x="173" y="104"/>
                    <a:pt x="149" y="84"/>
                    <a:pt x="145" y="84"/>
                  </a:cubicBezTo>
                  <a:cubicBezTo>
                    <a:pt x="139" y="84"/>
                    <a:pt x="132" y="100"/>
                    <a:pt x="124" y="100"/>
                  </a:cubicBezTo>
                  <a:cubicBezTo>
                    <a:pt x="118" y="100"/>
                    <a:pt x="120" y="93"/>
                    <a:pt x="121" y="90"/>
                  </a:cubicBezTo>
                  <a:cubicBezTo>
                    <a:pt x="107" y="89"/>
                    <a:pt x="74" y="90"/>
                    <a:pt x="54" y="90"/>
                  </a:cubicBezTo>
                  <a:cubicBezTo>
                    <a:pt x="51" y="90"/>
                    <a:pt x="44" y="85"/>
                    <a:pt x="41" y="82"/>
                  </a:cubicBezTo>
                  <a:cubicBezTo>
                    <a:pt x="20" y="82"/>
                    <a:pt x="20" y="82"/>
                    <a:pt x="20" y="82"/>
                  </a:cubicBezTo>
                  <a:cubicBezTo>
                    <a:pt x="18" y="76"/>
                    <a:pt x="12" y="75"/>
                    <a:pt x="11" y="69"/>
                  </a:cubicBezTo>
                  <a:cubicBezTo>
                    <a:pt x="16" y="66"/>
                    <a:pt x="23" y="69"/>
                    <a:pt x="30" y="70"/>
                  </a:cubicBezTo>
                  <a:cubicBezTo>
                    <a:pt x="30" y="64"/>
                    <a:pt x="30" y="64"/>
                    <a:pt x="30" y="64"/>
                  </a:cubicBezTo>
                  <a:cubicBezTo>
                    <a:pt x="26" y="62"/>
                    <a:pt x="6" y="60"/>
                    <a:pt x="6" y="60"/>
                  </a:cubicBezTo>
                  <a:cubicBezTo>
                    <a:pt x="6" y="60"/>
                    <a:pt x="0" y="52"/>
                    <a:pt x="0" y="48"/>
                  </a:cubicBezTo>
                  <a:cubicBezTo>
                    <a:pt x="0" y="36"/>
                    <a:pt x="2" y="33"/>
                    <a:pt x="8" y="28"/>
                  </a:cubicBezTo>
                  <a:cubicBezTo>
                    <a:pt x="12" y="26"/>
                    <a:pt x="10" y="18"/>
                    <a:pt x="12" y="16"/>
                  </a:cubicBezTo>
                  <a:cubicBezTo>
                    <a:pt x="20" y="8"/>
                    <a:pt x="32" y="0"/>
                    <a:pt x="46" y="0"/>
                  </a:cubicBezTo>
                  <a:cubicBezTo>
                    <a:pt x="46" y="0"/>
                    <a:pt x="60" y="4"/>
                    <a:pt x="61" y="4"/>
                  </a:cubicBezTo>
                  <a:cubicBezTo>
                    <a:pt x="56" y="14"/>
                    <a:pt x="42" y="14"/>
                    <a:pt x="42" y="27"/>
                  </a:cubicBezTo>
                  <a:cubicBezTo>
                    <a:pt x="42" y="30"/>
                    <a:pt x="43" y="31"/>
                    <a:pt x="46" y="31"/>
                  </a:cubicBezTo>
                  <a:cubicBezTo>
                    <a:pt x="45" y="35"/>
                    <a:pt x="46" y="39"/>
                    <a:pt x="46" y="39"/>
                  </a:cubicBezTo>
                  <a:cubicBezTo>
                    <a:pt x="46" y="43"/>
                    <a:pt x="45" y="47"/>
                    <a:pt x="50" y="47"/>
                  </a:cubicBezTo>
                  <a:cubicBezTo>
                    <a:pt x="52" y="47"/>
                    <a:pt x="59" y="42"/>
                    <a:pt x="59" y="38"/>
                  </a:cubicBezTo>
                  <a:cubicBezTo>
                    <a:pt x="59" y="34"/>
                    <a:pt x="54" y="31"/>
                    <a:pt x="54" y="26"/>
                  </a:cubicBezTo>
                  <a:cubicBezTo>
                    <a:pt x="54" y="10"/>
                    <a:pt x="83" y="4"/>
                    <a:pt x="101" y="4"/>
                  </a:cubicBezTo>
                  <a:cubicBezTo>
                    <a:pt x="112" y="4"/>
                    <a:pt x="118" y="20"/>
                    <a:pt x="118" y="29"/>
                  </a:cubicBezTo>
                  <a:cubicBezTo>
                    <a:pt x="118" y="31"/>
                    <a:pt x="116" y="38"/>
                    <a:pt x="118" y="38"/>
                  </a:cubicBezTo>
                  <a:cubicBezTo>
                    <a:pt x="121" y="38"/>
                    <a:pt x="123" y="34"/>
                    <a:pt x="127" y="34"/>
                  </a:cubicBezTo>
                  <a:cubicBezTo>
                    <a:pt x="132" y="34"/>
                    <a:pt x="133" y="38"/>
                    <a:pt x="137" y="38"/>
                  </a:cubicBezTo>
                  <a:cubicBezTo>
                    <a:pt x="145" y="38"/>
                    <a:pt x="147" y="27"/>
                    <a:pt x="155" y="27"/>
                  </a:cubicBezTo>
                  <a:cubicBezTo>
                    <a:pt x="163" y="27"/>
                    <a:pt x="182" y="30"/>
                    <a:pt x="187" y="34"/>
                  </a:cubicBezTo>
                  <a:cubicBezTo>
                    <a:pt x="197" y="41"/>
                    <a:pt x="200" y="55"/>
                    <a:pt x="214" y="55"/>
                  </a:cubicBezTo>
                  <a:cubicBezTo>
                    <a:pt x="221" y="55"/>
                    <a:pt x="222" y="55"/>
                    <a:pt x="225" y="55"/>
                  </a:cubicBezTo>
                  <a:cubicBezTo>
                    <a:pt x="230" y="55"/>
                    <a:pt x="241" y="57"/>
                    <a:pt x="240" y="64"/>
                  </a:cubicBezTo>
                  <a:cubicBezTo>
                    <a:pt x="251" y="68"/>
                    <a:pt x="258" y="75"/>
                    <a:pt x="270" y="76"/>
                  </a:cubicBezTo>
                  <a:cubicBezTo>
                    <a:pt x="270" y="84"/>
                    <a:pt x="270" y="84"/>
                    <a:pt x="270" y="84"/>
                  </a:cubicBezTo>
                  <a:cubicBezTo>
                    <a:pt x="273" y="84"/>
                    <a:pt x="278" y="84"/>
                    <a:pt x="278" y="84"/>
                  </a:cubicBezTo>
                  <a:cubicBezTo>
                    <a:pt x="284" y="84"/>
                    <a:pt x="287" y="88"/>
                    <a:pt x="290" y="94"/>
                  </a:cubicBezTo>
                  <a:cubicBezTo>
                    <a:pt x="284" y="96"/>
                    <a:pt x="278" y="95"/>
                    <a:pt x="274" y="100"/>
                  </a:cubicBezTo>
                  <a:cubicBezTo>
                    <a:pt x="282" y="101"/>
                    <a:pt x="284" y="101"/>
                    <a:pt x="288" y="101"/>
                  </a:cubicBezTo>
                  <a:cubicBezTo>
                    <a:pt x="290" y="101"/>
                    <a:pt x="293" y="103"/>
                    <a:pt x="294" y="105"/>
                  </a:cubicBezTo>
                  <a:cubicBezTo>
                    <a:pt x="287" y="109"/>
                    <a:pt x="284" y="109"/>
                    <a:pt x="280" y="115"/>
                  </a:cubicBezTo>
                  <a:cubicBezTo>
                    <a:pt x="284" y="117"/>
                    <a:pt x="286" y="119"/>
                    <a:pt x="292" y="119"/>
                  </a:cubicBezTo>
                  <a:cubicBezTo>
                    <a:pt x="293" y="129"/>
                    <a:pt x="305" y="133"/>
                    <a:pt x="314" y="134"/>
                  </a:cubicBezTo>
                  <a:cubicBezTo>
                    <a:pt x="315" y="142"/>
                    <a:pt x="317" y="149"/>
                    <a:pt x="323" y="149"/>
                  </a:cubicBezTo>
                  <a:cubicBezTo>
                    <a:pt x="333" y="149"/>
                    <a:pt x="335" y="143"/>
                    <a:pt x="339" y="151"/>
                  </a:cubicBezTo>
                  <a:cubicBezTo>
                    <a:pt x="341" y="154"/>
                    <a:pt x="344" y="154"/>
                    <a:pt x="346" y="154"/>
                  </a:cubicBezTo>
                  <a:cubicBezTo>
                    <a:pt x="355" y="154"/>
                    <a:pt x="358" y="157"/>
                    <a:pt x="358" y="164"/>
                  </a:cubicBezTo>
                  <a:cubicBezTo>
                    <a:pt x="358" y="169"/>
                    <a:pt x="351" y="171"/>
                    <a:pt x="345" y="171"/>
                  </a:cubicBezTo>
                  <a:cubicBezTo>
                    <a:pt x="346" y="176"/>
                    <a:pt x="345" y="175"/>
                    <a:pt x="345" y="177"/>
                  </a:cubicBezTo>
                  <a:cubicBezTo>
                    <a:pt x="345" y="178"/>
                    <a:pt x="344" y="182"/>
                    <a:pt x="336" y="1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6807200" y="2970213"/>
              <a:ext cx="36512" cy="33338"/>
            </a:xfrm>
            <a:custGeom>
              <a:avLst/>
              <a:gdLst>
                <a:gd name="T0" fmla="*/ 10 w 10"/>
                <a:gd name="T1" fmla="*/ 6 h 9"/>
                <a:gd name="T2" fmla="*/ 0 w 10"/>
                <a:gd name="T3" fmla="*/ 6 h 9"/>
                <a:gd name="T4" fmla="*/ 10 w 10"/>
                <a:gd name="T5" fmla="*/ 6 h 9"/>
              </a:gdLst>
              <a:ahLst/>
              <a:cxnLst>
                <a:cxn ang="0">
                  <a:pos x="T0" y="T1"/>
                </a:cxn>
                <a:cxn ang="0">
                  <a:pos x="T2" y="T3"/>
                </a:cxn>
                <a:cxn ang="0">
                  <a:pos x="T4" y="T5"/>
                </a:cxn>
              </a:cxnLst>
              <a:rect l="0" t="0" r="r" b="b"/>
              <a:pathLst>
                <a:path w="10" h="9">
                  <a:moveTo>
                    <a:pt x="10" y="6"/>
                  </a:moveTo>
                  <a:cubicBezTo>
                    <a:pt x="5" y="9"/>
                    <a:pt x="4" y="9"/>
                    <a:pt x="0" y="6"/>
                  </a:cubicBezTo>
                  <a:cubicBezTo>
                    <a:pt x="4" y="0"/>
                    <a:pt x="4" y="3"/>
                    <a:pt x="10"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6529388" y="2781300"/>
              <a:ext cx="36512" cy="33338"/>
            </a:xfrm>
            <a:custGeom>
              <a:avLst/>
              <a:gdLst>
                <a:gd name="T0" fmla="*/ 1 w 10"/>
                <a:gd name="T1" fmla="*/ 2 h 9"/>
                <a:gd name="T2" fmla="*/ 10 w 10"/>
                <a:gd name="T3" fmla="*/ 9 h 9"/>
                <a:gd name="T4" fmla="*/ 1 w 10"/>
                <a:gd name="T5" fmla="*/ 2 h 9"/>
              </a:gdLst>
              <a:ahLst/>
              <a:cxnLst>
                <a:cxn ang="0">
                  <a:pos x="T0" y="T1"/>
                </a:cxn>
                <a:cxn ang="0">
                  <a:pos x="T2" y="T3"/>
                </a:cxn>
                <a:cxn ang="0">
                  <a:pos x="T4" y="T5"/>
                </a:cxn>
              </a:cxnLst>
              <a:rect l="0" t="0" r="r" b="b"/>
              <a:pathLst>
                <a:path w="10" h="9">
                  <a:moveTo>
                    <a:pt x="1" y="2"/>
                  </a:moveTo>
                  <a:cubicBezTo>
                    <a:pt x="7" y="0"/>
                    <a:pt x="7" y="5"/>
                    <a:pt x="10" y="9"/>
                  </a:cubicBezTo>
                  <a:cubicBezTo>
                    <a:pt x="4" y="9"/>
                    <a:pt x="0" y="5"/>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6172200" y="1157288"/>
              <a:ext cx="1435100" cy="752475"/>
            </a:xfrm>
            <a:custGeom>
              <a:avLst/>
              <a:gdLst>
                <a:gd name="T0" fmla="*/ 304 w 382"/>
                <a:gd name="T1" fmla="*/ 15 h 200"/>
                <a:gd name="T2" fmla="*/ 347 w 382"/>
                <a:gd name="T3" fmla="*/ 8 h 200"/>
                <a:gd name="T4" fmla="*/ 382 w 382"/>
                <a:gd name="T5" fmla="*/ 27 h 200"/>
                <a:gd name="T6" fmla="*/ 310 w 382"/>
                <a:gd name="T7" fmla="*/ 50 h 200"/>
                <a:gd name="T8" fmla="*/ 292 w 382"/>
                <a:gd name="T9" fmla="*/ 72 h 200"/>
                <a:gd name="T10" fmla="*/ 229 w 382"/>
                <a:gd name="T11" fmla="*/ 106 h 200"/>
                <a:gd name="T12" fmla="*/ 214 w 382"/>
                <a:gd name="T13" fmla="*/ 116 h 200"/>
                <a:gd name="T14" fmla="*/ 214 w 382"/>
                <a:gd name="T15" fmla="*/ 134 h 200"/>
                <a:gd name="T16" fmla="*/ 172 w 382"/>
                <a:gd name="T17" fmla="*/ 154 h 200"/>
                <a:gd name="T18" fmla="*/ 157 w 382"/>
                <a:gd name="T19" fmla="*/ 181 h 200"/>
                <a:gd name="T20" fmla="*/ 174 w 382"/>
                <a:gd name="T21" fmla="*/ 185 h 200"/>
                <a:gd name="T22" fmla="*/ 125 w 382"/>
                <a:gd name="T23" fmla="*/ 194 h 200"/>
                <a:gd name="T24" fmla="*/ 79 w 382"/>
                <a:gd name="T25" fmla="*/ 198 h 200"/>
                <a:gd name="T26" fmla="*/ 33 w 382"/>
                <a:gd name="T27" fmla="*/ 194 h 200"/>
                <a:gd name="T28" fmla="*/ 60 w 382"/>
                <a:gd name="T29" fmla="*/ 173 h 200"/>
                <a:gd name="T30" fmla="*/ 57 w 382"/>
                <a:gd name="T31" fmla="*/ 155 h 200"/>
                <a:gd name="T32" fmla="*/ 91 w 382"/>
                <a:gd name="T33" fmla="*/ 167 h 200"/>
                <a:gd name="T34" fmla="*/ 65 w 382"/>
                <a:gd name="T35" fmla="*/ 146 h 200"/>
                <a:gd name="T36" fmla="*/ 54 w 382"/>
                <a:gd name="T37" fmla="*/ 149 h 200"/>
                <a:gd name="T38" fmla="*/ 68 w 382"/>
                <a:gd name="T39" fmla="*/ 129 h 200"/>
                <a:gd name="T40" fmla="*/ 62 w 382"/>
                <a:gd name="T41" fmla="*/ 96 h 200"/>
                <a:gd name="T42" fmla="*/ 66 w 382"/>
                <a:gd name="T43" fmla="*/ 87 h 200"/>
                <a:gd name="T44" fmla="*/ 96 w 382"/>
                <a:gd name="T45" fmla="*/ 88 h 200"/>
                <a:gd name="T46" fmla="*/ 107 w 382"/>
                <a:gd name="T47" fmla="*/ 89 h 200"/>
                <a:gd name="T48" fmla="*/ 132 w 382"/>
                <a:gd name="T49" fmla="*/ 85 h 200"/>
                <a:gd name="T50" fmla="*/ 146 w 382"/>
                <a:gd name="T51" fmla="*/ 72 h 200"/>
                <a:gd name="T52" fmla="*/ 98 w 382"/>
                <a:gd name="T53" fmla="*/ 79 h 200"/>
                <a:gd name="T54" fmla="*/ 72 w 382"/>
                <a:gd name="T55" fmla="*/ 75 h 200"/>
                <a:gd name="T56" fmla="*/ 57 w 382"/>
                <a:gd name="T57" fmla="*/ 79 h 200"/>
                <a:gd name="T58" fmla="*/ 44 w 382"/>
                <a:gd name="T59" fmla="*/ 65 h 200"/>
                <a:gd name="T60" fmla="*/ 51 w 382"/>
                <a:gd name="T61" fmla="*/ 51 h 200"/>
                <a:gd name="T62" fmla="*/ 25 w 382"/>
                <a:gd name="T63" fmla="*/ 58 h 200"/>
                <a:gd name="T64" fmla="*/ 29 w 382"/>
                <a:gd name="T65" fmla="*/ 48 h 200"/>
                <a:gd name="T66" fmla="*/ 10 w 382"/>
                <a:gd name="T67" fmla="*/ 51 h 200"/>
                <a:gd name="T68" fmla="*/ 44 w 382"/>
                <a:gd name="T69" fmla="*/ 35 h 200"/>
                <a:gd name="T70" fmla="*/ 57 w 382"/>
                <a:gd name="T71" fmla="*/ 31 h 200"/>
                <a:gd name="T72" fmla="*/ 103 w 382"/>
                <a:gd name="T73" fmla="*/ 31 h 200"/>
                <a:gd name="T74" fmla="*/ 134 w 382"/>
                <a:gd name="T75" fmla="*/ 10 h 200"/>
                <a:gd name="T76" fmla="*/ 194 w 382"/>
                <a:gd name="T77" fmla="*/ 5 h 200"/>
                <a:gd name="T78" fmla="*/ 216 w 382"/>
                <a:gd name="T79" fmla="*/ 7 h 200"/>
                <a:gd name="T80" fmla="*/ 243 w 382"/>
                <a:gd name="T81" fmla="*/ 3 h 200"/>
                <a:gd name="T82" fmla="*/ 312 w 382"/>
                <a:gd name="T8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2" h="200">
                  <a:moveTo>
                    <a:pt x="312" y="10"/>
                  </a:moveTo>
                  <a:cubicBezTo>
                    <a:pt x="309" y="13"/>
                    <a:pt x="307" y="14"/>
                    <a:pt x="304" y="15"/>
                  </a:cubicBezTo>
                  <a:cubicBezTo>
                    <a:pt x="339" y="5"/>
                    <a:pt x="339" y="5"/>
                    <a:pt x="339" y="5"/>
                  </a:cubicBezTo>
                  <a:cubicBezTo>
                    <a:pt x="342" y="7"/>
                    <a:pt x="344" y="7"/>
                    <a:pt x="347" y="8"/>
                  </a:cubicBezTo>
                  <a:cubicBezTo>
                    <a:pt x="351" y="10"/>
                    <a:pt x="351" y="13"/>
                    <a:pt x="354" y="16"/>
                  </a:cubicBezTo>
                  <a:cubicBezTo>
                    <a:pt x="359" y="21"/>
                    <a:pt x="382" y="19"/>
                    <a:pt x="382" y="27"/>
                  </a:cubicBezTo>
                  <a:cubicBezTo>
                    <a:pt x="382" y="32"/>
                    <a:pt x="375" y="31"/>
                    <a:pt x="371" y="33"/>
                  </a:cubicBezTo>
                  <a:cubicBezTo>
                    <a:pt x="354" y="46"/>
                    <a:pt x="333" y="38"/>
                    <a:pt x="310" y="50"/>
                  </a:cubicBezTo>
                  <a:cubicBezTo>
                    <a:pt x="314" y="54"/>
                    <a:pt x="331" y="51"/>
                    <a:pt x="342" y="51"/>
                  </a:cubicBezTo>
                  <a:cubicBezTo>
                    <a:pt x="332" y="61"/>
                    <a:pt x="308" y="67"/>
                    <a:pt x="292" y="72"/>
                  </a:cubicBezTo>
                  <a:cubicBezTo>
                    <a:pt x="275" y="78"/>
                    <a:pt x="265" y="96"/>
                    <a:pt x="252" y="105"/>
                  </a:cubicBezTo>
                  <a:cubicBezTo>
                    <a:pt x="245" y="109"/>
                    <a:pt x="236" y="104"/>
                    <a:pt x="229" y="106"/>
                  </a:cubicBezTo>
                  <a:cubicBezTo>
                    <a:pt x="219" y="109"/>
                    <a:pt x="208" y="110"/>
                    <a:pt x="201" y="116"/>
                  </a:cubicBezTo>
                  <a:cubicBezTo>
                    <a:pt x="214" y="116"/>
                    <a:pt x="214" y="116"/>
                    <a:pt x="214" y="116"/>
                  </a:cubicBezTo>
                  <a:cubicBezTo>
                    <a:pt x="214" y="126"/>
                    <a:pt x="209" y="125"/>
                    <a:pt x="201" y="124"/>
                  </a:cubicBezTo>
                  <a:cubicBezTo>
                    <a:pt x="206" y="127"/>
                    <a:pt x="211" y="128"/>
                    <a:pt x="214" y="134"/>
                  </a:cubicBezTo>
                  <a:cubicBezTo>
                    <a:pt x="204" y="139"/>
                    <a:pt x="201" y="149"/>
                    <a:pt x="194" y="154"/>
                  </a:cubicBezTo>
                  <a:cubicBezTo>
                    <a:pt x="175" y="154"/>
                    <a:pt x="176" y="154"/>
                    <a:pt x="172" y="154"/>
                  </a:cubicBezTo>
                  <a:cubicBezTo>
                    <a:pt x="173" y="157"/>
                    <a:pt x="175" y="158"/>
                    <a:pt x="175" y="161"/>
                  </a:cubicBezTo>
                  <a:cubicBezTo>
                    <a:pt x="175" y="175"/>
                    <a:pt x="157" y="167"/>
                    <a:pt x="157" y="181"/>
                  </a:cubicBezTo>
                  <a:cubicBezTo>
                    <a:pt x="163" y="181"/>
                    <a:pt x="165" y="181"/>
                    <a:pt x="168" y="181"/>
                  </a:cubicBezTo>
                  <a:cubicBezTo>
                    <a:pt x="169" y="181"/>
                    <a:pt x="174" y="181"/>
                    <a:pt x="174" y="185"/>
                  </a:cubicBezTo>
                  <a:cubicBezTo>
                    <a:pt x="174" y="192"/>
                    <a:pt x="150" y="200"/>
                    <a:pt x="139" y="200"/>
                  </a:cubicBezTo>
                  <a:cubicBezTo>
                    <a:pt x="129" y="200"/>
                    <a:pt x="134" y="194"/>
                    <a:pt x="125" y="194"/>
                  </a:cubicBezTo>
                  <a:cubicBezTo>
                    <a:pt x="112" y="194"/>
                    <a:pt x="103" y="194"/>
                    <a:pt x="92" y="194"/>
                  </a:cubicBezTo>
                  <a:cubicBezTo>
                    <a:pt x="88" y="194"/>
                    <a:pt x="86" y="198"/>
                    <a:pt x="79" y="198"/>
                  </a:cubicBezTo>
                  <a:cubicBezTo>
                    <a:pt x="65" y="198"/>
                    <a:pt x="53" y="194"/>
                    <a:pt x="38" y="189"/>
                  </a:cubicBezTo>
                  <a:cubicBezTo>
                    <a:pt x="37" y="191"/>
                    <a:pt x="35" y="194"/>
                    <a:pt x="33" y="194"/>
                  </a:cubicBezTo>
                  <a:cubicBezTo>
                    <a:pt x="30" y="194"/>
                    <a:pt x="28" y="191"/>
                    <a:pt x="28" y="190"/>
                  </a:cubicBezTo>
                  <a:cubicBezTo>
                    <a:pt x="28" y="173"/>
                    <a:pt x="51" y="179"/>
                    <a:pt x="60" y="173"/>
                  </a:cubicBezTo>
                  <a:cubicBezTo>
                    <a:pt x="55" y="169"/>
                    <a:pt x="46" y="167"/>
                    <a:pt x="46" y="160"/>
                  </a:cubicBezTo>
                  <a:cubicBezTo>
                    <a:pt x="46" y="154"/>
                    <a:pt x="52" y="155"/>
                    <a:pt x="57" y="155"/>
                  </a:cubicBezTo>
                  <a:cubicBezTo>
                    <a:pt x="71" y="155"/>
                    <a:pt x="75" y="163"/>
                    <a:pt x="84" y="167"/>
                  </a:cubicBezTo>
                  <a:cubicBezTo>
                    <a:pt x="91" y="167"/>
                    <a:pt x="91" y="167"/>
                    <a:pt x="91" y="167"/>
                  </a:cubicBezTo>
                  <a:cubicBezTo>
                    <a:pt x="85" y="161"/>
                    <a:pt x="72" y="156"/>
                    <a:pt x="72" y="146"/>
                  </a:cubicBezTo>
                  <a:cubicBezTo>
                    <a:pt x="65" y="146"/>
                    <a:pt x="65" y="146"/>
                    <a:pt x="65" y="146"/>
                  </a:cubicBezTo>
                  <a:cubicBezTo>
                    <a:pt x="63" y="147"/>
                    <a:pt x="63" y="147"/>
                    <a:pt x="61" y="149"/>
                  </a:cubicBezTo>
                  <a:cubicBezTo>
                    <a:pt x="54" y="149"/>
                    <a:pt x="54" y="149"/>
                    <a:pt x="54" y="149"/>
                  </a:cubicBezTo>
                  <a:cubicBezTo>
                    <a:pt x="54" y="144"/>
                    <a:pt x="54" y="144"/>
                    <a:pt x="54" y="144"/>
                  </a:cubicBezTo>
                  <a:cubicBezTo>
                    <a:pt x="58" y="136"/>
                    <a:pt x="61" y="131"/>
                    <a:pt x="68" y="129"/>
                  </a:cubicBezTo>
                  <a:cubicBezTo>
                    <a:pt x="78" y="126"/>
                    <a:pt x="91" y="130"/>
                    <a:pt x="91" y="117"/>
                  </a:cubicBezTo>
                  <a:cubicBezTo>
                    <a:pt x="91" y="103"/>
                    <a:pt x="62" y="103"/>
                    <a:pt x="62" y="96"/>
                  </a:cubicBezTo>
                  <a:cubicBezTo>
                    <a:pt x="62" y="91"/>
                    <a:pt x="68" y="92"/>
                    <a:pt x="73" y="92"/>
                  </a:cubicBezTo>
                  <a:cubicBezTo>
                    <a:pt x="68" y="92"/>
                    <a:pt x="67" y="90"/>
                    <a:pt x="66" y="87"/>
                  </a:cubicBezTo>
                  <a:cubicBezTo>
                    <a:pt x="68" y="86"/>
                    <a:pt x="71" y="87"/>
                    <a:pt x="73" y="87"/>
                  </a:cubicBezTo>
                  <a:cubicBezTo>
                    <a:pt x="78" y="87"/>
                    <a:pt x="87" y="85"/>
                    <a:pt x="96" y="88"/>
                  </a:cubicBezTo>
                  <a:cubicBezTo>
                    <a:pt x="107" y="91"/>
                    <a:pt x="111" y="104"/>
                    <a:pt x="123" y="103"/>
                  </a:cubicBezTo>
                  <a:cubicBezTo>
                    <a:pt x="121" y="100"/>
                    <a:pt x="107" y="92"/>
                    <a:pt x="107" y="89"/>
                  </a:cubicBezTo>
                  <a:cubicBezTo>
                    <a:pt x="107" y="87"/>
                    <a:pt x="109" y="86"/>
                    <a:pt x="110" y="85"/>
                  </a:cubicBezTo>
                  <a:cubicBezTo>
                    <a:pt x="132" y="85"/>
                    <a:pt x="132" y="85"/>
                    <a:pt x="132" y="85"/>
                  </a:cubicBezTo>
                  <a:cubicBezTo>
                    <a:pt x="140" y="81"/>
                    <a:pt x="147" y="79"/>
                    <a:pt x="153" y="72"/>
                  </a:cubicBezTo>
                  <a:cubicBezTo>
                    <a:pt x="146" y="72"/>
                    <a:pt x="146" y="72"/>
                    <a:pt x="146" y="72"/>
                  </a:cubicBezTo>
                  <a:cubicBezTo>
                    <a:pt x="137" y="79"/>
                    <a:pt x="127" y="82"/>
                    <a:pt x="113" y="82"/>
                  </a:cubicBezTo>
                  <a:cubicBezTo>
                    <a:pt x="105" y="82"/>
                    <a:pt x="102" y="79"/>
                    <a:pt x="98" y="79"/>
                  </a:cubicBezTo>
                  <a:cubicBezTo>
                    <a:pt x="95" y="79"/>
                    <a:pt x="93" y="83"/>
                    <a:pt x="89" y="83"/>
                  </a:cubicBezTo>
                  <a:cubicBezTo>
                    <a:pt x="81" y="83"/>
                    <a:pt x="69" y="80"/>
                    <a:pt x="72" y="75"/>
                  </a:cubicBezTo>
                  <a:cubicBezTo>
                    <a:pt x="66" y="75"/>
                    <a:pt x="66" y="75"/>
                    <a:pt x="66" y="75"/>
                  </a:cubicBezTo>
                  <a:cubicBezTo>
                    <a:pt x="63" y="77"/>
                    <a:pt x="61" y="79"/>
                    <a:pt x="57" y="79"/>
                  </a:cubicBezTo>
                  <a:cubicBezTo>
                    <a:pt x="48" y="79"/>
                    <a:pt x="36" y="74"/>
                    <a:pt x="33" y="70"/>
                  </a:cubicBezTo>
                  <a:cubicBezTo>
                    <a:pt x="36" y="68"/>
                    <a:pt x="39" y="65"/>
                    <a:pt x="44" y="65"/>
                  </a:cubicBezTo>
                  <a:cubicBezTo>
                    <a:pt x="36" y="65"/>
                    <a:pt x="27" y="65"/>
                    <a:pt x="24" y="65"/>
                  </a:cubicBezTo>
                  <a:cubicBezTo>
                    <a:pt x="29" y="54"/>
                    <a:pt x="40" y="55"/>
                    <a:pt x="51" y="51"/>
                  </a:cubicBezTo>
                  <a:cubicBezTo>
                    <a:pt x="47" y="51"/>
                    <a:pt x="46" y="51"/>
                    <a:pt x="42" y="51"/>
                  </a:cubicBezTo>
                  <a:cubicBezTo>
                    <a:pt x="34" y="51"/>
                    <a:pt x="33" y="58"/>
                    <a:pt x="25" y="58"/>
                  </a:cubicBezTo>
                  <a:cubicBezTo>
                    <a:pt x="23" y="58"/>
                    <a:pt x="18" y="55"/>
                    <a:pt x="17" y="55"/>
                  </a:cubicBezTo>
                  <a:cubicBezTo>
                    <a:pt x="21" y="51"/>
                    <a:pt x="24" y="49"/>
                    <a:pt x="29" y="48"/>
                  </a:cubicBezTo>
                  <a:cubicBezTo>
                    <a:pt x="16" y="48"/>
                    <a:pt x="16" y="48"/>
                    <a:pt x="16" y="48"/>
                  </a:cubicBezTo>
                  <a:cubicBezTo>
                    <a:pt x="13" y="48"/>
                    <a:pt x="11" y="50"/>
                    <a:pt x="10" y="51"/>
                  </a:cubicBezTo>
                  <a:cubicBezTo>
                    <a:pt x="8" y="51"/>
                    <a:pt x="3" y="51"/>
                    <a:pt x="0" y="51"/>
                  </a:cubicBezTo>
                  <a:cubicBezTo>
                    <a:pt x="3" y="40"/>
                    <a:pt x="31" y="35"/>
                    <a:pt x="44" y="35"/>
                  </a:cubicBezTo>
                  <a:cubicBezTo>
                    <a:pt x="49" y="35"/>
                    <a:pt x="52" y="35"/>
                    <a:pt x="53" y="35"/>
                  </a:cubicBezTo>
                  <a:cubicBezTo>
                    <a:pt x="55" y="35"/>
                    <a:pt x="57" y="33"/>
                    <a:pt x="57" y="31"/>
                  </a:cubicBezTo>
                  <a:cubicBezTo>
                    <a:pt x="71" y="31"/>
                    <a:pt x="65" y="21"/>
                    <a:pt x="74" y="21"/>
                  </a:cubicBezTo>
                  <a:cubicBezTo>
                    <a:pt x="82" y="21"/>
                    <a:pt x="99" y="30"/>
                    <a:pt x="103" y="31"/>
                  </a:cubicBezTo>
                  <a:cubicBezTo>
                    <a:pt x="107" y="21"/>
                    <a:pt x="112" y="11"/>
                    <a:pt x="125" y="11"/>
                  </a:cubicBezTo>
                  <a:cubicBezTo>
                    <a:pt x="132" y="11"/>
                    <a:pt x="128" y="15"/>
                    <a:pt x="134" y="10"/>
                  </a:cubicBezTo>
                  <a:cubicBezTo>
                    <a:pt x="136" y="6"/>
                    <a:pt x="139" y="5"/>
                    <a:pt x="144" y="5"/>
                  </a:cubicBezTo>
                  <a:cubicBezTo>
                    <a:pt x="167" y="5"/>
                    <a:pt x="171" y="5"/>
                    <a:pt x="194" y="5"/>
                  </a:cubicBezTo>
                  <a:cubicBezTo>
                    <a:pt x="195" y="3"/>
                    <a:pt x="197" y="2"/>
                    <a:pt x="199" y="2"/>
                  </a:cubicBezTo>
                  <a:cubicBezTo>
                    <a:pt x="207" y="2"/>
                    <a:pt x="209" y="7"/>
                    <a:pt x="216" y="7"/>
                  </a:cubicBezTo>
                  <a:cubicBezTo>
                    <a:pt x="222" y="7"/>
                    <a:pt x="224" y="0"/>
                    <a:pt x="230" y="0"/>
                  </a:cubicBezTo>
                  <a:cubicBezTo>
                    <a:pt x="236" y="0"/>
                    <a:pt x="239" y="3"/>
                    <a:pt x="243" y="3"/>
                  </a:cubicBezTo>
                  <a:cubicBezTo>
                    <a:pt x="248" y="3"/>
                    <a:pt x="251" y="3"/>
                    <a:pt x="255" y="3"/>
                  </a:cubicBezTo>
                  <a:cubicBezTo>
                    <a:pt x="265" y="3"/>
                    <a:pt x="303" y="1"/>
                    <a:pt x="312"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p:cNvSpPr>
            <p:nvPr/>
          </p:nvSpPr>
          <p:spPr bwMode="auto">
            <a:xfrm>
              <a:off x="7073900" y="1085850"/>
              <a:ext cx="2809875" cy="2135188"/>
            </a:xfrm>
            <a:custGeom>
              <a:avLst/>
              <a:gdLst>
                <a:gd name="T0" fmla="*/ 277 w 748"/>
                <a:gd name="T1" fmla="*/ 367 h 568"/>
                <a:gd name="T2" fmla="*/ 264 w 748"/>
                <a:gd name="T3" fmla="*/ 355 h 568"/>
                <a:gd name="T4" fmla="*/ 225 w 748"/>
                <a:gd name="T5" fmla="*/ 331 h 568"/>
                <a:gd name="T6" fmla="*/ 212 w 748"/>
                <a:gd name="T7" fmla="*/ 298 h 568"/>
                <a:gd name="T8" fmla="*/ 108 w 748"/>
                <a:gd name="T9" fmla="*/ 216 h 568"/>
                <a:gd name="T10" fmla="*/ 72 w 748"/>
                <a:gd name="T11" fmla="*/ 220 h 568"/>
                <a:gd name="T12" fmla="*/ 42 w 748"/>
                <a:gd name="T13" fmla="*/ 214 h 568"/>
                <a:gd name="T14" fmla="*/ 18 w 748"/>
                <a:gd name="T15" fmla="*/ 200 h 568"/>
                <a:gd name="T16" fmla="*/ 50 w 748"/>
                <a:gd name="T17" fmla="*/ 187 h 568"/>
                <a:gd name="T18" fmla="*/ 63 w 748"/>
                <a:gd name="T19" fmla="*/ 178 h 568"/>
                <a:gd name="T20" fmla="*/ 0 w 748"/>
                <a:gd name="T21" fmla="*/ 163 h 568"/>
                <a:gd name="T22" fmla="*/ 83 w 748"/>
                <a:gd name="T23" fmla="*/ 139 h 568"/>
                <a:gd name="T24" fmla="*/ 70 w 748"/>
                <a:gd name="T25" fmla="*/ 100 h 568"/>
                <a:gd name="T26" fmla="*/ 142 w 748"/>
                <a:gd name="T27" fmla="*/ 58 h 568"/>
                <a:gd name="T28" fmla="*/ 234 w 748"/>
                <a:gd name="T29" fmla="*/ 54 h 568"/>
                <a:gd name="T30" fmla="*/ 257 w 748"/>
                <a:gd name="T31" fmla="*/ 52 h 568"/>
                <a:gd name="T32" fmla="*/ 271 w 748"/>
                <a:gd name="T33" fmla="*/ 37 h 568"/>
                <a:gd name="T34" fmla="*/ 305 w 748"/>
                <a:gd name="T35" fmla="*/ 35 h 568"/>
                <a:gd name="T36" fmla="*/ 351 w 748"/>
                <a:gd name="T37" fmla="*/ 14 h 568"/>
                <a:gd name="T38" fmla="*/ 387 w 748"/>
                <a:gd name="T39" fmla="*/ 12 h 568"/>
                <a:gd name="T40" fmla="*/ 527 w 748"/>
                <a:gd name="T41" fmla="*/ 0 h 568"/>
                <a:gd name="T42" fmla="*/ 587 w 748"/>
                <a:gd name="T43" fmla="*/ 47 h 568"/>
                <a:gd name="T44" fmla="*/ 563 w 748"/>
                <a:gd name="T45" fmla="*/ 74 h 568"/>
                <a:gd name="T46" fmla="*/ 596 w 748"/>
                <a:gd name="T47" fmla="*/ 100 h 568"/>
                <a:gd name="T48" fmla="*/ 676 w 748"/>
                <a:gd name="T49" fmla="*/ 64 h 568"/>
                <a:gd name="T50" fmla="*/ 722 w 748"/>
                <a:gd name="T51" fmla="*/ 50 h 568"/>
                <a:gd name="T52" fmla="*/ 694 w 748"/>
                <a:gd name="T53" fmla="*/ 93 h 568"/>
                <a:gd name="T54" fmla="*/ 683 w 748"/>
                <a:gd name="T55" fmla="*/ 112 h 568"/>
                <a:gd name="T56" fmla="*/ 646 w 748"/>
                <a:gd name="T57" fmla="*/ 148 h 568"/>
                <a:gd name="T58" fmla="*/ 669 w 748"/>
                <a:gd name="T59" fmla="*/ 175 h 568"/>
                <a:gd name="T60" fmla="*/ 650 w 748"/>
                <a:gd name="T61" fmla="*/ 200 h 568"/>
                <a:gd name="T62" fmla="*/ 661 w 748"/>
                <a:gd name="T63" fmla="*/ 232 h 568"/>
                <a:gd name="T64" fmla="*/ 665 w 748"/>
                <a:gd name="T65" fmla="*/ 256 h 568"/>
                <a:gd name="T66" fmla="*/ 626 w 748"/>
                <a:gd name="T67" fmla="*/ 291 h 568"/>
                <a:gd name="T68" fmla="*/ 630 w 748"/>
                <a:gd name="T69" fmla="*/ 301 h 568"/>
                <a:gd name="T70" fmla="*/ 594 w 748"/>
                <a:gd name="T71" fmla="*/ 293 h 568"/>
                <a:gd name="T72" fmla="*/ 626 w 748"/>
                <a:gd name="T73" fmla="*/ 353 h 568"/>
                <a:gd name="T74" fmla="*/ 589 w 748"/>
                <a:gd name="T75" fmla="*/ 342 h 568"/>
                <a:gd name="T76" fmla="*/ 609 w 748"/>
                <a:gd name="T77" fmla="*/ 371 h 568"/>
                <a:gd name="T78" fmla="*/ 512 w 748"/>
                <a:gd name="T79" fmla="*/ 402 h 568"/>
                <a:gd name="T80" fmla="*/ 477 w 748"/>
                <a:gd name="T81" fmla="*/ 439 h 568"/>
                <a:gd name="T82" fmla="*/ 438 w 748"/>
                <a:gd name="T83" fmla="*/ 444 h 568"/>
                <a:gd name="T84" fmla="*/ 398 w 748"/>
                <a:gd name="T85" fmla="*/ 479 h 568"/>
                <a:gd name="T86" fmla="*/ 379 w 748"/>
                <a:gd name="T87" fmla="*/ 517 h 568"/>
                <a:gd name="T88" fmla="*/ 357 w 748"/>
                <a:gd name="T89" fmla="*/ 564 h 568"/>
                <a:gd name="T90" fmla="*/ 309 w 748"/>
                <a:gd name="T91" fmla="*/ 553 h 568"/>
                <a:gd name="T92" fmla="*/ 267 w 748"/>
                <a:gd name="T93" fmla="*/ 493 h 568"/>
                <a:gd name="T94" fmla="*/ 253 w 748"/>
                <a:gd name="T95" fmla="*/ 469 h 568"/>
                <a:gd name="T96" fmla="*/ 234 w 748"/>
                <a:gd name="T97" fmla="*/ 433 h 568"/>
                <a:gd name="T98" fmla="*/ 251 w 748"/>
                <a:gd name="T99" fmla="*/ 39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8" h="568">
                  <a:moveTo>
                    <a:pt x="251" y="398"/>
                  </a:moveTo>
                  <a:cubicBezTo>
                    <a:pt x="258" y="395"/>
                    <a:pt x="258" y="395"/>
                    <a:pt x="264" y="397"/>
                  </a:cubicBezTo>
                  <a:cubicBezTo>
                    <a:pt x="266" y="384"/>
                    <a:pt x="273" y="380"/>
                    <a:pt x="277" y="367"/>
                  </a:cubicBezTo>
                  <a:cubicBezTo>
                    <a:pt x="263" y="363"/>
                    <a:pt x="231" y="361"/>
                    <a:pt x="230" y="349"/>
                  </a:cubicBezTo>
                  <a:cubicBezTo>
                    <a:pt x="234" y="347"/>
                    <a:pt x="234" y="349"/>
                    <a:pt x="237" y="349"/>
                  </a:cubicBezTo>
                  <a:cubicBezTo>
                    <a:pt x="247" y="349"/>
                    <a:pt x="253" y="355"/>
                    <a:pt x="264" y="355"/>
                  </a:cubicBezTo>
                  <a:cubicBezTo>
                    <a:pt x="268" y="355"/>
                    <a:pt x="268" y="351"/>
                    <a:pt x="268" y="349"/>
                  </a:cubicBezTo>
                  <a:cubicBezTo>
                    <a:pt x="254" y="344"/>
                    <a:pt x="251" y="324"/>
                    <a:pt x="236" y="324"/>
                  </a:cubicBezTo>
                  <a:cubicBezTo>
                    <a:pt x="232" y="324"/>
                    <a:pt x="231" y="331"/>
                    <a:pt x="225" y="331"/>
                  </a:cubicBezTo>
                  <a:cubicBezTo>
                    <a:pt x="217" y="331"/>
                    <a:pt x="213" y="330"/>
                    <a:pt x="213" y="324"/>
                  </a:cubicBezTo>
                  <a:cubicBezTo>
                    <a:pt x="213" y="314"/>
                    <a:pt x="223" y="315"/>
                    <a:pt x="223" y="305"/>
                  </a:cubicBezTo>
                  <a:cubicBezTo>
                    <a:pt x="223" y="299"/>
                    <a:pt x="216" y="298"/>
                    <a:pt x="212" y="298"/>
                  </a:cubicBezTo>
                  <a:cubicBezTo>
                    <a:pt x="212" y="291"/>
                    <a:pt x="212" y="291"/>
                    <a:pt x="212" y="291"/>
                  </a:cubicBezTo>
                  <a:cubicBezTo>
                    <a:pt x="200" y="254"/>
                    <a:pt x="169" y="216"/>
                    <a:pt x="121" y="216"/>
                  </a:cubicBezTo>
                  <a:cubicBezTo>
                    <a:pt x="113" y="216"/>
                    <a:pt x="111" y="216"/>
                    <a:pt x="108" y="216"/>
                  </a:cubicBezTo>
                  <a:cubicBezTo>
                    <a:pt x="102" y="216"/>
                    <a:pt x="99" y="221"/>
                    <a:pt x="94" y="221"/>
                  </a:cubicBezTo>
                  <a:cubicBezTo>
                    <a:pt x="90" y="221"/>
                    <a:pt x="86" y="218"/>
                    <a:pt x="80" y="218"/>
                  </a:cubicBezTo>
                  <a:cubicBezTo>
                    <a:pt x="76" y="218"/>
                    <a:pt x="74" y="219"/>
                    <a:pt x="72" y="220"/>
                  </a:cubicBezTo>
                  <a:cubicBezTo>
                    <a:pt x="73" y="221"/>
                    <a:pt x="75" y="223"/>
                    <a:pt x="76" y="223"/>
                  </a:cubicBezTo>
                  <a:cubicBezTo>
                    <a:pt x="73" y="226"/>
                    <a:pt x="74" y="224"/>
                    <a:pt x="70" y="224"/>
                  </a:cubicBezTo>
                  <a:cubicBezTo>
                    <a:pt x="61" y="224"/>
                    <a:pt x="47" y="221"/>
                    <a:pt x="42" y="214"/>
                  </a:cubicBezTo>
                  <a:cubicBezTo>
                    <a:pt x="46" y="211"/>
                    <a:pt x="49" y="211"/>
                    <a:pt x="51" y="207"/>
                  </a:cubicBezTo>
                  <a:cubicBezTo>
                    <a:pt x="44" y="204"/>
                    <a:pt x="39" y="200"/>
                    <a:pt x="33" y="200"/>
                  </a:cubicBezTo>
                  <a:cubicBezTo>
                    <a:pt x="24" y="200"/>
                    <a:pt x="26" y="203"/>
                    <a:pt x="18" y="200"/>
                  </a:cubicBezTo>
                  <a:cubicBezTo>
                    <a:pt x="19" y="193"/>
                    <a:pt x="28" y="191"/>
                    <a:pt x="31" y="191"/>
                  </a:cubicBezTo>
                  <a:cubicBezTo>
                    <a:pt x="36" y="191"/>
                    <a:pt x="39" y="191"/>
                    <a:pt x="42" y="191"/>
                  </a:cubicBezTo>
                  <a:cubicBezTo>
                    <a:pt x="46" y="191"/>
                    <a:pt x="48" y="190"/>
                    <a:pt x="50" y="187"/>
                  </a:cubicBezTo>
                  <a:cubicBezTo>
                    <a:pt x="75" y="187"/>
                    <a:pt x="75" y="187"/>
                    <a:pt x="75" y="187"/>
                  </a:cubicBezTo>
                  <a:cubicBezTo>
                    <a:pt x="79" y="184"/>
                    <a:pt x="79" y="183"/>
                    <a:pt x="80" y="178"/>
                  </a:cubicBezTo>
                  <a:cubicBezTo>
                    <a:pt x="63" y="178"/>
                    <a:pt x="63" y="178"/>
                    <a:pt x="63" y="178"/>
                  </a:cubicBezTo>
                  <a:cubicBezTo>
                    <a:pt x="62" y="180"/>
                    <a:pt x="61" y="182"/>
                    <a:pt x="59" y="182"/>
                  </a:cubicBezTo>
                  <a:cubicBezTo>
                    <a:pt x="52" y="182"/>
                    <a:pt x="49" y="182"/>
                    <a:pt x="43" y="182"/>
                  </a:cubicBezTo>
                  <a:cubicBezTo>
                    <a:pt x="42" y="182"/>
                    <a:pt x="0" y="170"/>
                    <a:pt x="0" y="163"/>
                  </a:cubicBezTo>
                  <a:cubicBezTo>
                    <a:pt x="0" y="150"/>
                    <a:pt x="15" y="155"/>
                    <a:pt x="25" y="152"/>
                  </a:cubicBezTo>
                  <a:cubicBezTo>
                    <a:pt x="32" y="149"/>
                    <a:pt x="37" y="144"/>
                    <a:pt x="46" y="142"/>
                  </a:cubicBezTo>
                  <a:cubicBezTo>
                    <a:pt x="57" y="138"/>
                    <a:pt x="73" y="144"/>
                    <a:pt x="83" y="139"/>
                  </a:cubicBezTo>
                  <a:cubicBezTo>
                    <a:pt x="90" y="134"/>
                    <a:pt x="94" y="126"/>
                    <a:pt x="94" y="115"/>
                  </a:cubicBezTo>
                  <a:cubicBezTo>
                    <a:pt x="87" y="115"/>
                    <a:pt x="62" y="115"/>
                    <a:pt x="62" y="107"/>
                  </a:cubicBezTo>
                  <a:cubicBezTo>
                    <a:pt x="62" y="103"/>
                    <a:pt x="68" y="101"/>
                    <a:pt x="70" y="100"/>
                  </a:cubicBezTo>
                  <a:cubicBezTo>
                    <a:pt x="85" y="95"/>
                    <a:pt x="105" y="85"/>
                    <a:pt x="114" y="76"/>
                  </a:cubicBezTo>
                  <a:cubicBezTo>
                    <a:pt x="117" y="79"/>
                    <a:pt x="121" y="80"/>
                    <a:pt x="125" y="80"/>
                  </a:cubicBezTo>
                  <a:cubicBezTo>
                    <a:pt x="140" y="80"/>
                    <a:pt x="128" y="60"/>
                    <a:pt x="142" y="58"/>
                  </a:cubicBezTo>
                  <a:cubicBezTo>
                    <a:pt x="160" y="56"/>
                    <a:pt x="166" y="51"/>
                    <a:pt x="183" y="51"/>
                  </a:cubicBezTo>
                  <a:cubicBezTo>
                    <a:pt x="195" y="48"/>
                    <a:pt x="204" y="41"/>
                    <a:pt x="216" y="41"/>
                  </a:cubicBezTo>
                  <a:cubicBezTo>
                    <a:pt x="223" y="41"/>
                    <a:pt x="226" y="54"/>
                    <a:pt x="234" y="54"/>
                  </a:cubicBezTo>
                  <a:cubicBezTo>
                    <a:pt x="234" y="51"/>
                    <a:pt x="232" y="49"/>
                    <a:pt x="232" y="46"/>
                  </a:cubicBezTo>
                  <a:cubicBezTo>
                    <a:pt x="236" y="41"/>
                    <a:pt x="236" y="41"/>
                    <a:pt x="236" y="41"/>
                  </a:cubicBezTo>
                  <a:cubicBezTo>
                    <a:pt x="241" y="50"/>
                    <a:pt x="248" y="49"/>
                    <a:pt x="257" y="52"/>
                  </a:cubicBezTo>
                  <a:cubicBezTo>
                    <a:pt x="259" y="52"/>
                    <a:pt x="264" y="52"/>
                    <a:pt x="264" y="52"/>
                  </a:cubicBezTo>
                  <a:cubicBezTo>
                    <a:pt x="262" y="49"/>
                    <a:pt x="260" y="46"/>
                    <a:pt x="260" y="43"/>
                  </a:cubicBezTo>
                  <a:cubicBezTo>
                    <a:pt x="260" y="37"/>
                    <a:pt x="267" y="37"/>
                    <a:pt x="271" y="37"/>
                  </a:cubicBezTo>
                  <a:cubicBezTo>
                    <a:pt x="289" y="37"/>
                    <a:pt x="299" y="47"/>
                    <a:pt x="310" y="52"/>
                  </a:cubicBezTo>
                  <a:cubicBezTo>
                    <a:pt x="330" y="52"/>
                    <a:pt x="330" y="52"/>
                    <a:pt x="330" y="52"/>
                  </a:cubicBezTo>
                  <a:cubicBezTo>
                    <a:pt x="323" y="49"/>
                    <a:pt x="305" y="43"/>
                    <a:pt x="305" y="35"/>
                  </a:cubicBezTo>
                  <a:cubicBezTo>
                    <a:pt x="305" y="28"/>
                    <a:pt x="319" y="30"/>
                    <a:pt x="322" y="29"/>
                  </a:cubicBezTo>
                  <a:cubicBezTo>
                    <a:pt x="319" y="26"/>
                    <a:pt x="316" y="26"/>
                    <a:pt x="314" y="23"/>
                  </a:cubicBezTo>
                  <a:cubicBezTo>
                    <a:pt x="326" y="17"/>
                    <a:pt x="336" y="14"/>
                    <a:pt x="351" y="14"/>
                  </a:cubicBezTo>
                  <a:cubicBezTo>
                    <a:pt x="361" y="14"/>
                    <a:pt x="368" y="14"/>
                    <a:pt x="378" y="17"/>
                  </a:cubicBezTo>
                  <a:cubicBezTo>
                    <a:pt x="387" y="17"/>
                    <a:pt x="387" y="17"/>
                    <a:pt x="387" y="17"/>
                  </a:cubicBezTo>
                  <a:cubicBezTo>
                    <a:pt x="387" y="12"/>
                    <a:pt x="387" y="12"/>
                    <a:pt x="387" y="12"/>
                  </a:cubicBezTo>
                  <a:cubicBezTo>
                    <a:pt x="393" y="11"/>
                    <a:pt x="398" y="12"/>
                    <a:pt x="404" y="12"/>
                  </a:cubicBezTo>
                  <a:cubicBezTo>
                    <a:pt x="425" y="12"/>
                    <a:pt x="442" y="0"/>
                    <a:pt x="464" y="0"/>
                  </a:cubicBezTo>
                  <a:cubicBezTo>
                    <a:pt x="489" y="0"/>
                    <a:pt x="506" y="0"/>
                    <a:pt x="527" y="0"/>
                  </a:cubicBezTo>
                  <a:cubicBezTo>
                    <a:pt x="553" y="0"/>
                    <a:pt x="572" y="16"/>
                    <a:pt x="593" y="25"/>
                  </a:cubicBezTo>
                  <a:cubicBezTo>
                    <a:pt x="605" y="30"/>
                    <a:pt x="620" y="27"/>
                    <a:pt x="631" y="29"/>
                  </a:cubicBezTo>
                  <a:cubicBezTo>
                    <a:pt x="629" y="45"/>
                    <a:pt x="599" y="43"/>
                    <a:pt x="587" y="47"/>
                  </a:cubicBezTo>
                  <a:cubicBezTo>
                    <a:pt x="491" y="52"/>
                    <a:pt x="491" y="52"/>
                    <a:pt x="491" y="52"/>
                  </a:cubicBezTo>
                  <a:cubicBezTo>
                    <a:pt x="499" y="58"/>
                    <a:pt x="572" y="49"/>
                    <a:pt x="580" y="52"/>
                  </a:cubicBezTo>
                  <a:cubicBezTo>
                    <a:pt x="579" y="56"/>
                    <a:pt x="560" y="74"/>
                    <a:pt x="563" y="74"/>
                  </a:cubicBezTo>
                  <a:cubicBezTo>
                    <a:pt x="574" y="74"/>
                    <a:pt x="600" y="49"/>
                    <a:pt x="615" y="49"/>
                  </a:cubicBezTo>
                  <a:cubicBezTo>
                    <a:pt x="623" y="49"/>
                    <a:pt x="626" y="56"/>
                    <a:pt x="626" y="62"/>
                  </a:cubicBezTo>
                  <a:cubicBezTo>
                    <a:pt x="626" y="66"/>
                    <a:pt x="597" y="96"/>
                    <a:pt x="596" y="100"/>
                  </a:cubicBezTo>
                  <a:cubicBezTo>
                    <a:pt x="607" y="97"/>
                    <a:pt x="630" y="68"/>
                    <a:pt x="636" y="63"/>
                  </a:cubicBezTo>
                  <a:cubicBezTo>
                    <a:pt x="648" y="63"/>
                    <a:pt x="666" y="63"/>
                    <a:pt x="666" y="63"/>
                  </a:cubicBezTo>
                  <a:cubicBezTo>
                    <a:pt x="666" y="63"/>
                    <a:pt x="674" y="65"/>
                    <a:pt x="676" y="64"/>
                  </a:cubicBezTo>
                  <a:cubicBezTo>
                    <a:pt x="684" y="61"/>
                    <a:pt x="685" y="59"/>
                    <a:pt x="692" y="56"/>
                  </a:cubicBezTo>
                  <a:cubicBezTo>
                    <a:pt x="713" y="56"/>
                    <a:pt x="713" y="56"/>
                    <a:pt x="713" y="56"/>
                  </a:cubicBezTo>
                  <a:cubicBezTo>
                    <a:pt x="714" y="50"/>
                    <a:pt x="717" y="50"/>
                    <a:pt x="722" y="50"/>
                  </a:cubicBezTo>
                  <a:cubicBezTo>
                    <a:pt x="727" y="50"/>
                    <a:pt x="748" y="60"/>
                    <a:pt x="748" y="65"/>
                  </a:cubicBezTo>
                  <a:cubicBezTo>
                    <a:pt x="748" y="70"/>
                    <a:pt x="739" y="74"/>
                    <a:pt x="737" y="75"/>
                  </a:cubicBezTo>
                  <a:cubicBezTo>
                    <a:pt x="722" y="80"/>
                    <a:pt x="713" y="93"/>
                    <a:pt x="694" y="93"/>
                  </a:cubicBezTo>
                  <a:cubicBezTo>
                    <a:pt x="699" y="95"/>
                    <a:pt x="699" y="95"/>
                    <a:pt x="703" y="93"/>
                  </a:cubicBezTo>
                  <a:cubicBezTo>
                    <a:pt x="703" y="105"/>
                    <a:pt x="691" y="105"/>
                    <a:pt x="683" y="107"/>
                  </a:cubicBezTo>
                  <a:cubicBezTo>
                    <a:pt x="686" y="113"/>
                    <a:pt x="683" y="108"/>
                    <a:pt x="683" y="112"/>
                  </a:cubicBezTo>
                  <a:cubicBezTo>
                    <a:pt x="683" y="119"/>
                    <a:pt x="672" y="121"/>
                    <a:pt x="664" y="123"/>
                  </a:cubicBezTo>
                  <a:cubicBezTo>
                    <a:pt x="664" y="128"/>
                    <a:pt x="664" y="128"/>
                    <a:pt x="664" y="130"/>
                  </a:cubicBezTo>
                  <a:cubicBezTo>
                    <a:pt x="664" y="139"/>
                    <a:pt x="654" y="142"/>
                    <a:pt x="646" y="148"/>
                  </a:cubicBezTo>
                  <a:cubicBezTo>
                    <a:pt x="641" y="152"/>
                    <a:pt x="641" y="163"/>
                    <a:pt x="639" y="167"/>
                  </a:cubicBezTo>
                  <a:cubicBezTo>
                    <a:pt x="643" y="169"/>
                    <a:pt x="647" y="167"/>
                    <a:pt x="652" y="167"/>
                  </a:cubicBezTo>
                  <a:cubicBezTo>
                    <a:pt x="659" y="167"/>
                    <a:pt x="665" y="172"/>
                    <a:pt x="669" y="175"/>
                  </a:cubicBezTo>
                  <a:cubicBezTo>
                    <a:pt x="667" y="176"/>
                    <a:pt x="664" y="178"/>
                    <a:pt x="661" y="178"/>
                  </a:cubicBezTo>
                  <a:cubicBezTo>
                    <a:pt x="663" y="185"/>
                    <a:pt x="680" y="183"/>
                    <a:pt x="680" y="193"/>
                  </a:cubicBezTo>
                  <a:cubicBezTo>
                    <a:pt x="680" y="204"/>
                    <a:pt x="657" y="200"/>
                    <a:pt x="650" y="200"/>
                  </a:cubicBezTo>
                  <a:cubicBezTo>
                    <a:pt x="645" y="200"/>
                    <a:pt x="641" y="203"/>
                    <a:pt x="641" y="206"/>
                  </a:cubicBezTo>
                  <a:cubicBezTo>
                    <a:pt x="641" y="214"/>
                    <a:pt x="649" y="214"/>
                    <a:pt x="655" y="214"/>
                  </a:cubicBezTo>
                  <a:cubicBezTo>
                    <a:pt x="655" y="223"/>
                    <a:pt x="661" y="226"/>
                    <a:pt x="661" y="232"/>
                  </a:cubicBezTo>
                  <a:cubicBezTo>
                    <a:pt x="661" y="236"/>
                    <a:pt x="659" y="239"/>
                    <a:pt x="661" y="242"/>
                  </a:cubicBezTo>
                  <a:cubicBezTo>
                    <a:pt x="654" y="242"/>
                    <a:pt x="647" y="242"/>
                    <a:pt x="647" y="248"/>
                  </a:cubicBezTo>
                  <a:cubicBezTo>
                    <a:pt x="647" y="255"/>
                    <a:pt x="660" y="255"/>
                    <a:pt x="665" y="256"/>
                  </a:cubicBezTo>
                  <a:cubicBezTo>
                    <a:pt x="662" y="263"/>
                    <a:pt x="654" y="267"/>
                    <a:pt x="645" y="268"/>
                  </a:cubicBezTo>
                  <a:cubicBezTo>
                    <a:pt x="645" y="271"/>
                    <a:pt x="647" y="274"/>
                    <a:pt x="650" y="275"/>
                  </a:cubicBezTo>
                  <a:cubicBezTo>
                    <a:pt x="647" y="288"/>
                    <a:pt x="629" y="282"/>
                    <a:pt x="626" y="291"/>
                  </a:cubicBezTo>
                  <a:cubicBezTo>
                    <a:pt x="621" y="288"/>
                    <a:pt x="616" y="286"/>
                    <a:pt x="612" y="281"/>
                  </a:cubicBezTo>
                  <a:cubicBezTo>
                    <a:pt x="606" y="281"/>
                    <a:pt x="606" y="281"/>
                    <a:pt x="606" y="281"/>
                  </a:cubicBezTo>
                  <a:cubicBezTo>
                    <a:pt x="610" y="293"/>
                    <a:pt x="630" y="289"/>
                    <a:pt x="630" y="301"/>
                  </a:cubicBezTo>
                  <a:cubicBezTo>
                    <a:pt x="630" y="306"/>
                    <a:pt x="629" y="313"/>
                    <a:pt x="623" y="313"/>
                  </a:cubicBezTo>
                  <a:cubicBezTo>
                    <a:pt x="616" y="313"/>
                    <a:pt x="602" y="302"/>
                    <a:pt x="599" y="293"/>
                  </a:cubicBezTo>
                  <a:cubicBezTo>
                    <a:pt x="596" y="294"/>
                    <a:pt x="595" y="293"/>
                    <a:pt x="594" y="293"/>
                  </a:cubicBezTo>
                  <a:cubicBezTo>
                    <a:pt x="594" y="300"/>
                    <a:pt x="594" y="300"/>
                    <a:pt x="594" y="300"/>
                  </a:cubicBezTo>
                  <a:cubicBezTo>
                    <a:pt x="609" y="316"/>
                    <a:pt x="637" y="323"/>
                    <a:pt x="637" y="348"/>
                  </a:cubicBezTo>
                  <a:cubicBezTo>
                    <a:pt x="637" y="353"/>
                    <a:pt x="630" y="353"/>
                    <a:pt x="626" y="353"/>
                  </a:cubicBezTo>
                  <a:cubicBezTo>
                    <a:pt x="605" y="353"/>
                    <a:pt x="609" y="331"/>
                    <a:pt x="592" y="331"/>
                  </a:cubicBezTo>
                  <a:cubicBezTo>
                    <a:pt x="589" y="331"/>
                    <a:pt x="587" y="333"/>
                    <a:pt x="585" y="331"/>
                  </a:cubicBezTo>
                  <a:cubicBezTo>
                    <a:pt x="585" y="337"/>
                    <a:pt x="589" y="339"/>
                    <a:pt x="589" y="342"/>
                  </a:cubicBezTo>
                  <a:cubicBezTo>
                    <a:pt x="589" y="346"/>
                    <a:pt x="582" y="347"/>
                    <a:pt x="580" y="348"/>
                  </a:cubicBezTo>
                  <a:cubicBezTo>
                    <a:pt x="580" y="361"/>
                    <a:pt x="619" y="359"/>
                    <a:pt x="628" y="362"/>
                  </a:cubicBezTo>
                  <a:cubicBezTo>
                    <a:pt x="621" y="367"/>
                    <a:pt x="617" y="368"/>
                    <a:pt x="609" y="371"/>
                  </a:cubicBezTo>
                  <a:cubicBezTo>
                    <a:pt x="595" y="375"/>
                    <a:pt x="590" y="388"/>
                    <a:pt x="578" y="391"/>
                  </a:cubicBezTo>
                  <a:cubicBezTo>
                    <a:pt x="562" y="397"/>
                    <a:pt x="549" y="395"/>
                    <a:pt x="533" y="402"/>
                  </a:cubicBezTo>
                  <a:cubicBezTo>
                    <a:pt x="512" y="402"/>
                    <a:pt x="512" y="402"/>
                    <a:pt x="512" y="402"/>
                  </a:cubicBezTo>
                  <a:cubicBezTo>
                    <a:pt x="508" y="405"/>
                    <a:pt x="503" y="406"/>
                    <a:pt x="503" y="410"/>
                  </a:cubicBezTo>
                  <a:cubicBezTo>
                    <a:pt x="493" y="418"/>
                    <a:pt x="493" y="418"/>
                    <a:pt x="493" y="418"/>
                  </a:cubicBezTo>
                  <a:cubicBezTo>
                    <a:pt x="484" y="424"/>
                    <a:pt x="484" y="433"/>
                    <a:pt x="477" y="439"/>
                  </a:cubicBezTo>
                  <a:cubicBezTo>
                    <a:pt x="469" y="448"/>
                    <a:pt x="454" y="446"/>
                    <a:pt x="445" y="453"/>
                  </a:cubicBezTo>
                  <a:cubicBezTo>
                    <a:pt x="438" y="453"/>
                    <a:pt x="438" y="453"/>
                    <a:pt x="438" y="453"/>
                  </a:cubicBezTo>
                  <a:cubicBezTo>
                    <a:pt x="438" y="444"/>
                    <a:pt x="438" y="444"/>
                    <a:pt x="438" y="444"/>
                  </a:cubicBezTo>
                  <a:cubicBezTo>
                    <a:pt x="432" y="446"/>
                    <a:pt x="433" y="451"/>
                    <a:pt x="429" y="455"/>
                  </a:cubicBezTo>
                  <a:cubicBezTo>
                    <a:pt x="420" y="464"/>
                    <a:pt x="397" y="460"/>
                    <a:pt x="397" y="474"/>
                  </a:cubicBezTo>
                  <a:cubicBezTo>
                    <a:pt x="397" y="476"/>
                    <a:pt x="398" y="477"/>
                    <a:pt x="398" y="479"/>
                  </a:cubicBezTo>
                  <a:cubicBezTo>
                    <a:pt x="396" y="480"/>
                    <a:pt x="394" y="482"/>
                    <a:pt x="394" y="484"/>
                  </a:cubicBezTo>
                  <a:cubicBezTo>
                    <a:pt x="394" y="487"/>
                    <a:pt x="400" y="489"/>
                    <a:pt x="400" y="494"/>
                  </a:cubicBezTo>
                  <a:cubicBezTo>
                    <a:pt x="400" y="509"/>
                    <a:pt x="379" y="504"/>
                    <a:pt x="379" y="517"/>
                  </a:cubicBezTo>
                  <a:cubicBezTo>
                    <a:pt x="379" y="524"/>
                    <a:pt x="378" y="536"/>
                    <a:pt x="379" y="541"/>
                  </a:cubicBezTo>
                  <a:cubicBezTo>
                    <a:pt x="369" y="545"/>
                    <a:pt x="374" y="568"/>
                    <a:pt x="363" y="568"/>
                  </a:cubicBezTo>
                  <a:cubicBezTo>
                    <a:pt x="360" y="568"/>
                    <a:pt x="358" y="566"/>
                    <a:pt x="357" y="564"/>
                  </a:cubicBezTo>
                  <a:cubicBezTo>
                    <a:pt x="352" y="564"/>
                    <a:pt x="351" y="567"/>
                    <a:pt x="349" y="567"/>
                  </a:cubicBezTo>
                  <a:cubicBezTo>
                    <a:pt x="338" y="567"/>
                    <a:pt x="339" y="547"/>
                    <a:pt x="328" y="547"/>
                  </a:cubicBezTo>
                  <a:cubicBezTo>
                    <a:pt x="322" y="547"/>
                    <a:pt x="315" y="552"/>
                    <a:pt x="309" y="553"/>
                  </a:cubicBezTo>
                  <a:cubicBezTo>
                    <a:pt x="306" y="543"/>
                    <a:pt x="302" y="546"/>
                    <a:pt x="295" y="541"/>
                  </a:cubicBezTo>
                  <a:cubicBezTo>
                    <a:pt x="292" y="539"/>
                    <a:pt x="293" y="533"/>
                    <a:pt x="292" y="532"/>
                  </a:cubicBezTo>
                  <a:cubicBezTo>
                    <a:pt x="283" y="525"/>
                    <a:pt x="267" y="505"/>
                    <a:pt x="267" y="493"/>
                  </a:cubicBezTo>
                  <a:cubicBezTo>
                    <a:pt x="267" y="487"/>
                    <a:pt x="270" y="487"/>
                    <a:pt x="273" y="484"/>
                  </a:cubicBezTo>
                  <a:cubicBezTo>
                    <a:pt x="267" y="476"/>
                    <a:pt x="264" y="487"/>
                    <a:pt x="257" y="483"/>
                  </a:cubicBezTo>
                  <a:cubicBezTo>
                    <a:pt x="255" y="481"/>
                    <a:pt x="254" y="473"/>
                    <a:pt x="253" y="469"/>
                  </a:cubicBezTo>
                  <a:cubicBezTo>
                    <a:pt x="250" y="460"/>
                    <a:pt x="238" y="456"/>
                    <a:pt x="238" y="444"/>
                  </a:cubicBezTo>
                  <a:cubicBezTo>
                    <a:pt x="238" y="439"/>
                    <a:pt x="241" y="437"/>
                    <a:pt x="243" y="433"/>
                  </a:cubicBezTo>
                  <a:cubicBezTo>
                    <a:pt x="240" y="431"/>
                    <a:pt x="237" y="431"/>
                    <a:pt x="234" y="433"/>
                  </a:cubicBezTo>
                  <a:cubicBezTo>
                    <a:pt x="234" y="423"/>
                    <a:pt x="234" y="423"/>
                    <a:pt x="234" y="423"/>
                  </a:cubicBezTo>
                  <a:cubicBezTo>
                    <a:pt x="240" y="415"/>
                    <a:pt x="243" y="406"/>
                    <a:pt x="251" y="399"/>
                  </a:cubicBezTo>
                  <a:lnTo>
                    <a:pt x="251"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5"/>
            <p:cNvSpPr>
              <a:spLocks/>
            </p:cNvSpPr>
            <p:nvPr/>
          </p:nvSpPr>
          <p:spPr bwMode="auto">
            <a:xfrm>
              <a:off x="7907338" y="2428875"/>
              <a:ext cx="134937" cy="88900"/>
            </a:xfrm>
            <a:custGeom>
              <a:avLst/>
              <a:gdLst>
                <a:gd name="T0" fmla="*/ 9 w 36"/>
                <a:gd name="T1" fmla="*/ 24 h 24"/>
                <a:gd name="T2" fmla="*/ 0 w 36"/>
                <a:gd name="T3" fmla="*/ 9 h 24"/>
                <a:gd name="T4" fmla="*/ 10 w 36"/>
                <a:gd name="T5" fmla="*/ 0 h 24"/>
                <a:gd name="T6" fmla="*/ 36 w 36"/>
                <a:gd name="T7" fmla="*/ 16 h 24"/>
                <a:gd name="T8" fmla="*/ 19 w 36"/>
                <a:gd name="T9" fmla="*/ 24 h 24"/>
                <a:gd name="T10" fmla="*/ 9 w 36"/>
                <a:gd name="T11" fmla="*/ 24 h 24"/>
              </a:gdLst>
              <a:ahLst/>
              <a:cxnLst>
                <a:cxn ang="0">
                  <a:pos x="T0" y="T1"/>
                </a:cxn>
                <a:cxn ang="0">
                  <a:pos x="T2" y="T3"/>
                </a:cxn>
                <a:cxn ang="0">
                  <a:pos x="T4" y="T5"/>
                </a:cxn>
                <a:cxn ang="0">
                  <a:pos x="T6" y="T7"/>
                </a:cxn>
                <a:cxn ang="0">
                  <a:pos x="T8" y="T9"/>
                </a:cxn>
                <a:cxn ang="0">
                  <a:pos x="T10" y="T11"/>
                </a:cxn>
              </a:cxnLst>
              <a:rect l="0" t="0" r="r" b="b"/>
              <a:pathLst>
                <a:path w="36" h="24">
                  <a:moveTo>
                    <a:pt x="9" y="24"/>
                  </a:moveTo>
                  <a:cubicBezTo>
                    <a:pt x="5" y="24"/>
                    <a:pt x="0" y="14"/>
                    <a:pt x="0" y="9"/>
                  </a:cubicBezTo>
                  <a:cubicBezTo>
                    <a:pt x="0" y="3"/>
                    <a:pt x="6" y="0"/>
                    <a:pt x="10" y="0"/>
                  </a:cubicBezTo>
                  <a:cubicBezTo>
                    <a:pt x="21" y="0"/>
                    <a:pt x="25" y="12"/>
                    <a:pt x="36" y="16"/>
                  </a:cubicBezTo>
                  <a:cubicBezTo>
                    <a:pt x="35" y="23"/>
                    <a:pt x="26" y="24"/>
                    <a:pt x="19" y="24"/>
                  </a:cubicBezTo>
                  <a:lnTo>
                    <a:pt x="9"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6"/>
            <p:cNvSpPr>
              <a:spLocks/>
            </p:cNvSpPr>
            <p:nvPr/>
          </p:nvSpPr>
          <p:spPr bwMode="auto">
            <a:xfrm>
              <a:off x="9582150" y="1970088"/>
              <a:ext cx="76200" cy="49213"/>
            </a:xfrm>
            <a:custGeom>
              <a:avLst/>
              <a:gdLst>
                <a:gd name="T0" fmla="*/ 6 w 20"/>
                <a:gd name="T1" fmla="*/ 13 h 13"/>
                <a:gd name="T2" fmla="*/ 0 w 20"/>
                <a:gd name="T3" fmla="*/ 6 h 13"/>
                <a:gd name="T4" fmla="*/ 4 w 20"/>
                <a:gd name="T5" fmla="*/ 0 h 13"/>
                <a:gd name="T6" fmla="*/ 12 w 20"/>
                <a:gd name="T7" fmla="*/ 0 h 13"/>
                <a:gd name="T8" fmla="*/ 12 w 20"/>
                <a:gd name="T9" fmla="*/ 6 h 13"/>
                <a:gd name="T10" fmla="*/ 20 w 20"/>
                <a:gd name="T11" fmla="*/ 6 h 13"/>
                <a:gd name="T12" fmla="*/ 6 w 2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6" y="13"/>
                  </a:moveTo>
                  <a:cubicBezTo>
                    <a:pt x="3" y="13"/>
                    <a:pt x="0" y="8"/>
                    <a:pt x="0" y="6"/>
                  </a:cubicBezTo>
                  <a:cubicBezTo>
                    <a:pt x="0" y="3"/>
                    <a:pt x="3" y="2"/>
                    <a:pt x="4" y="0"/>
                  </a:cubicBezTo>
                  <a:cubicBezTo>
                    <a:pt x="12" y="0"/>
                    <a:pt x="12" y="0"/>
                    <a:pt x="12" y="0"/>
                  </a:cubicBezTo>
                  <a:cubicBezTo>
                    <a:pt x="12" y="3"/>
                    <a:pt x="12" y="4"/>
                    <a:pt x="12" y="6"/>
                  </a:cubicBezTo>
                  <a:cubicBezTo>
                    <a:pt x="20" y="6"/>
                    <a:pt x="20" y="6"/>
                    <a:pt x="20" y="6"/>
                  </a:cubicBezTo>
                  <a:cubicBezTo>
                    <a:pt x="17" y="7"/>
                    <a:pt x="10" y="13"/>
                    <a:pt x="6"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7"/>
            <p:cNvSpPr>
              <a:spLocks/>
            </p:cNvSpPr>
            <p:nvPr/>
          </p:nvSpPr>
          <p:spPr bwMode="auto">
            <a:xfrm>
              <a:off x="7708900" y="3784600"/>
              <a:ext cx="303212" cy="296863"/>
            </a:xfrm>
            <a:custGeom>
              <a:avLst/>
              <a:gdLst>
                <a:gd name="T0" fmla="*/ 4 w 81"/>
                <a:gd name="T1" fmla="*/ 66 h 79"/>
                <a:gd name="T2" fmla="*/ 0 w 81"/>
                <a:gd name="T3" fmla="*/ 62 h 79"/>
                <a:gd name="T4" fmla="*/ 7 w 81"/>
                <a:gd name="T5" fmla="*/ 54 h 79"/>
                <a:gd name="T6" fmla="*/ 7 w 81"/>
                <a:gd name="T7" fmla="*/ 51 h 79"/>
                <a:gd name="T8" fmla="*/ 4 w 81"/>
                <a:gd name="T9" fmla="*/ 49 h 79"/>
                <a:gd name="T10" fmla="*/ 27 w 81"/>
                <a:gd name="T11" fmla="*/ 13 h 79"/>
                <a:gd name="T12" fmla="*/ 41 w 81"/>
                <a:gd name="T13" fmla="*/ 0 h 79"/>
                <a:gd name="T14" fmla="*/ 44 w 81"/>
                <a:gd name="T15" fmla="*/ 4 h 79"/>
                <a:gd name="T16" fmla="*/ 32 w 81"/>
                <a:gd name="T17" fmla="*/ 27 h 79"/>
                <a:gd name="T18" fmla="*/ 32 w 81"/>
                <a:gd name="T19" fmla="*/ 31 h 79"/>
                <a:gd name="T20" fmla="*/ 38 w 81"/>
                <a:gd name="T21" fmla="*/ 27 h 79"/>
                <a:gd name="T22" fmla="*/ 45 w 81"/>
                <a:gd name="T23" fmla="*/ 29 h 79"/>
                <a:gd name="T24" fmla="*/ 43 w 81"/>
                <a:gd name="T25" fmla="*/ 32 h 79"/>
                <a:gd name="T26" fmla="*/ 43 w 81"/>
                <a:gd name="T27" fmla="*/ 35 h 79"/>
                <a:gd name="T28" fmla="*/ 51 w 81"/>
                <a:gd name="T29" fmla="*/ 35 h 79"/>
                <a:gd name="T30" fmla="*/ 51 w 81"/>
                <a:gd name="T31" fmla="*/ 38 h 79"/>
                <a:gd name="T32" fmla="*/ 56 w 81"/>
                <a:gd name="T33" fmla="*/ 36 h 79"/>
                <a:gd name="T34" fmla="*/ 69 w 81"/>
                <a:gd name="T35" fmla="*/ 36 h 79"/>
                <a:gd name="T36" fmla="*/ 68 w 81"/>
                <a:gd name="T37" fmla="*/ 50 h 79"/>
                <a:gd name="T38" fmla="*/ 73 w 81"/>
                <a:gd name="T39" fmla="*/ 49 h 79"/>
                <a:gd name="T40" fmla="*/ 69 w 81"/>
                <a:gd name="T41" fmla="*/ 56 h 79"/>
                <a:gd name="T42" fmla="*/ 72 w 81"/>
                <a:gd name="T43" fmla="*/ 62 h 79"/>
                <a:gd name="T44" fmla="*/ 78 w 81"/>
                <a:gd name="T45" fmla="*/ 60 h 79"/>
                <a:gd name="T46" fmla="*/ 81 w 81"/>
                <a:gd name="T47" fmla="*/ 69 h 79"/>
                <a:gd name="T48" fmla="*/ 74 w 81"/>
                <a:gd name="T49" fmla="*/ 79 h 79"/>
                <a:gd name="T50" fmla="*/ 70 w 81"/>
                <a:gd name="T51" fmla="*/ 74 h 79"/>
                <a:gd name="T52" fmla="*/ 66 w 81"/>
                <a:gd name="T53" fmla="*/ 73 h 79"/>
                <a:gd name="T54" fmla="*/ 62 w 81"/>
                <a:gd name="T55" fmla="*/ 62 h 79"/>
                <a:gd name="T56" fmla="*/ 49 w 81"/>
                <a:gd name="T57" fmla="*/ 73 h 79"/>
                <a:gd name="T58" fmla="*/ 47 w 81"/>
                <a:gd name="T59" fmla="*/ 73 h 79"/>
                <a:gd name="T60" fmla="*/ 51 w 81"/>
                <a:gd name="T61" fmla="*/ 66 h 79"/>
                <a:gd name="T62" fmla="*/ 39 w 81"/>
                <a:gd name="T63" fmla="*/ 65 h 79"/>
                <a:gd name="T64" fmla="*/ 31 w 81"/>
                <a:gd name="T65" fmla="*/ 67 h 79"/>
                <a:gd name="T66" fmla="*/ 17 w 81"/>
                <a:gd name="T67" fmla="*/ 64 h 79"/>
                <a:gd name="T68" fmla="*/ 4 w 81"/>
                <a:gd name="T6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9">
                  <a:moveTo>
                    <a:pt x="4" y="66"/>
                  </a:moveTo>
                  <a:cubicBezTo>
                    <a:pt x="2" y="66"/>
                    <a:pt x="0" y="63"/>
                    <a:pt x="0" y="62"/>
                  </a:cubicBezTo>
                  <a:cubicBezTo>
                    <a:pt x="0" y="60"/>
                    <a:pt x="7" y="54"/>
                    <a:pt x="7" y="54"/>
                  </a:cubicBezTo>
                  <a:cubicBezTo>
                    <a:pt x="7" y="51"/>
                    <a:pt x="7" y="51"/>
                    <a:pt x="7" y="51"/>
                  </a:cubicBezTo>
                  <a:cubicBezTo>
                    <a:pt x="6" y="51"/>
                    <a:pt x="4" y="50"/>
                    <a:pt x="4" y="49"/>
                  </a:cubicBezTo>
                  <a:cubicBezTo>
                    <a:pt x="16" y="43"/>
                    <a:pt x="21" y="23"/>
                    <a:pt x="27" y="13"/>
                  </a:cubicBezTo>
                  <a:cubicBezTo>
                    <a:pt x="31" y="8"/>
                    <a:pt x="34" y="0"/>
                    <a:pt x="41" y="0"/>
                  </a:cubicBezTo>
                  <a:cubicBezTo>
                    <a:pt x="42" y="0"/>
                    <a:pt x="44" y="3"/>
                    <a:pt x="44" y="4"/>
                  </a:cubicBezTo>
                  <a:cubicBezTo>
                    <a:pt x="44" y="14"/>
                    <a:pt x="34" y="19"/>
                    <a:pt x="32" y="27"/>
                  </a:cubicBezTo>
                  <a:cubicBezTo>
                    <a:pt x="32" y="31"/>
                    <a:pt x="32" y="31"/>
                    <a:pt x="32" y="31"/>
                  </a:cubicBezTo>
                  <a:cubicBezTo>
                    <a:pt x="35" y="30"/>
                    <a:pt x="35" y="27"/>
                    <a:pt x="38" y="27"/>
                  </a:cubicBezTo>
                  <a:cubicBezTo>
                    <a:pt x="41" y="27"/>
                    <a:pt x="44" y="28"/>
                    <a:pt x="45" y="29"/>
                  </a:cubicBezTo>
                  <a:cubicBezTo>
                    <a:pt x="43" y="32"/>
                    <a:pt x="43" y="32"/>
                    <a:pt x="43" y="32"/>
                  </a:cubicBezTo>
                  <a:cubicBezTo>
                    <a:pt x="43" y="35"/>
                    <a:pt x="43" y="35"/>
                    <a:pt x="43" y="35"/>
                  </a:cubicBezTo>
                  <a:cubicBezTo>
                    <a:pt x="51" y="35"/>
                    <a:pt x="51" y="35"/>
                    <a:pt x="51" y="35"/>
                  </a:cubicBezTo>
                  <a:cubicBezTo>
                    <a:pt x="51" y="36"/>
                    <a:pt x="51" y="38"/>
                    <a:pt x="51" y="38"/>
                  </a:cubicBezTo>
                  <a:cubicBezTo>
                    <a:pt x="56" y="36"/>
                    <a:pt x="56" y="36"/>
                    <a:pt x="56" y="36"/>
                  </a:cubicBezTo>
                  <a:cubicBezTo>
                    <a:pt x="61" y="37"/>
                    <a:pt x="67" y="37"/>
                    <a:pt x="69" y="36"/>
                  </a:cubicBezTo>
                  <a:cubicBezTo>
                    <a:pt x="69" y="40"/>
                    <a:pt x="68" y="44"/>
                    <a:pt x="68" y="50"/>
                  </a:cubicBezTo>
                  <a:cubicBezTo>
                    <a:pt x="69" y="49"/>
                    <a:pt x="72" y="49"/>
                    <a:pt x="73" y="49"/>
                  </a:cubicBezTo>
                  <a:cubicBezTo>
                    <a:pt x="73" y="53"/>
                    <a:pt x="69" y="54"/>
                    <a:pt x="69" y="56"/>
                  </a:cubicBezTo>
                  <a:cubicBezTo>
                    <a:pt x="69" y="58"/>
                    <a:pt x="72" y="59"/>
                    <a:pt x="72" y="62"/>
                  </a:cubicBezTo>
                  <a:cubicBezTo>
                    <a:pt x="76" y="62"/>
                    <a:pt x="75" y="62"/>
                    <a:pt x="78" y="60"/>
                  </a:cubicBezTo>
                  <a:cubicBezTo>
                    <a:pt x="78" y="65"/>
                    <a:pt x="81" y="65"/>
                    <a:pt x="81" y="69"/>
                  </a:cubicBezTo>
                  <a:cubicBezTo>
                    <a:pt x="81" y="74"/>
                    <a:pt x="78" y="79"/>
                    <a:pt x="74" y="79"/>
                  </a:cubicBezTo>
                  <a:cubicBezTo>
                    <a:pt x="71" y="79"/>
                    <a:pt x="70" y="76"/>
                    <a:pt x="70" y="74"/>
                  </a:cubicBezTo>
                  <a:cubicBezTo>
                    <a:pt x="68" y="74"/>
                    <a:pt x="68" y="73"/>
                    <a:pt x="66" y="73"/>
                  </a:cubicBezTo>
                  <a:cubicBezTo>
                    <a:pt x="63" y="73"/>
                    <a:pt x="65" y="65"/>
                    <a:pt x="62" y="62"/>
                  </a:cubicBezTo>
                  <a:cubicBezTo>
                    <a:pt x="58" y="67"/>
                    <a:pt x="54" y="73"/>
                    <a:pt x="49" y="73"/>
                  </a:cubicBezTo>
                  <a:cubicBezTo>
                    <a:pt x="48" y="73"/>
                    <a:pt x="47" y="74"/>
                    <a:pt x="47" y="73"/>
                  </a:cubicBezTo>
                  <a:cubicBezTo>
                    <a:pt x="47" y="69"/>
                    <a:pt x="50" y="69"/>
                    <a:pt x="51" y="66"/>
                  </a:cubicBezTo>
                  <a:cubicBezTo>
                    <a:pt x="47" y="66"/>
                    <a:pt x="41" y="69"/>
                    <a:pt x="39" y="65"/>
                  </a:cubicBezTo>
                  <a:cubicBezTo>
                    <a:pt x="36" y="66"/>
                    <a:pt x="34" y="67"/>
                    <a:pt x="31" y="67"/>
                  </a:cubicBezTo>
                  <a:cubicBezTo>
                    <a:pt x="25" y="67"/>
                    <a:pt x="22" y="64"/>
                    <a:pt x="17" y="64"/>
                  </a:cubicBezTo>
                  <a:cubicBezTo>
                    <a:pt x="11" y="64"/>
                    <a:pt x="9" y="66"/>
                    <a:pt x="4"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8"/>
            <p:cNvSpPr>
              <a:spLocks/>
            </p:cNvSpPr>
            <p:nvPr/>
          </p:nvSpPr>
          <p:spPr bwMode="auto">
            <a:xfrm>
              <a:off x="6645275" y="3690938"/>
              <a:ext cx="52387" cy="30163"/>
            </a:xfrm>
            <a:custGeom>
              <a:avLst/>
              <a:gdLst>
                <a:gd name="T0" fmla="*/ 0 w 14"/>
                <a:gd name="T1" fmla="*/ 0 h 8"/>
                <a:gd name="T2" fmla="*/ 14 w 14"/>
                <a:gd name="T3" fmla="*/ 8 h 8"/>
                <a:gd name="T4" fmla="*/ 12 w 14"/>
                <a:gd name="T5" fmla="*/ 8 h 8"/>
                <a:gd name="T6" fmla="*/ 0 w 14"/>
                <a:gd name="T7" fmla="*/ 3 h 8"/>
                <a:gd name="T8" fmla="*/ 0 w 14"/>
                <a:gd name="T9" fmla="*/ 0 h 8"/>
              </a:gdLst>
              <a:ahLst/>
              <a:cxnLst>
                <a:cxn ang="0">
                  <a:pos x="T0" y="T1"/>
                </a:cxn>
                <a:cxn ang="0">
                  <a:pos x="T2" y="T3"/>
                </a:cxn>
                <a:cxn ang="0">
                  <a:pos x="T4" y="T5"/>
                </a:cxn>
                <a:cxn ang="0">
                  <a:pos x="T6" y="T7"/>
                </a:cxn>
                <a:cxn ang="0">
                  <a:pos x="T8" y="T9"/>
                </a:cxn>
              </a:cxnLst>
              <a:rect l="0" t="0" r="r" b="b"/>
              <a:pathLst>
                <a:path w="14" h="8">
                  <a:moveTo>
                    <a:pt x="0" y="0"/>
                  </a:moveTo>
                  <a:cubicBezTo>
                    <a:pt x="7" y="0"/>
                    <a:pt x="14" y="2"/>
                    <a:pt x="14" y="8"/>
                  </a:cubicBezTo>
                  <a:cubicBezTo>
                    <a:pt x="14" y="8"/>
                    <a:pt x="13" y="8"/>
                    <a:pt x="12" y="8"/>
                  </a:cubicBezTo>
                  <a:cubicBezTo>
                    <a:pt x="8" y="8"/>
                    <a:pt x="2" y="6"/>
                    <a:pt x="0" y="3"/>
                  </a:cubicBezTo>
                  <a:cubicBezTo>
                    <a:pt x="0" y="2"/>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9"/>
            <p:cNvSpPr>
              <a:spLocks noEditPoints="1"/>
            </p:cNvSpPr>
            <p:nvPr/>
          </p:nvSpPr>
          <p:spPr bwMode="auto">
            <a:xfrm>
              <a:off x="2652713" y="2311400"/>
              <a:ext cx="5216525" cy="3811588"/>
            </a:xfrm>
            <a:custGeom>
              <a:avLst/>
              <a:gdLst>
                <a:gd name="T0" fmla="*/ 1332 w 1389"/>
                <a:gd name="T1" fmla="*/ 318 h 1014"/>
                <a:gd name="T2" fmla="*/ 1267 w 1389"/>
                <a:gd name="T3" fmla="*/ 251 h 1014"/>
                <a:gd name="T4" fmla="*/ 1106 w 1389"/>
                <a:gd name="T5" fmla="*/ 205 h 1014"/>
                <a:gd name="T6" fmla="*/ 1084 w 1389"/>
                <a:gd name="T7" fmla="*/ 398 h 1014"/>
                <a:gd name="T8" fmla="*/ 903 w 1389"/>
                <a:gd name="T9" fmla="*/ 271 h 1014"/>
                <a:gd name="T10" fmla="*/ 975 w 1389"/>
                <a:gd name="T11" fmla="*/ 167 h 1014"/>
                <a:gd name="T12" fmla="*/ 1025 w 1389"/>
                <a:gd name="T13" fmla="*/ 124 h 1014"/>
                <a:gd name="T14" fmla="*/ 1028 w 1389"/>
                <a:gd name="T15" fmla="*/ 46 h 1014"/>
                <a:gd name="T16" fmla="*/ 954 w 1389"/>
                <a:gd name="T17" fmla="*/ 76 h 1014"/>
                <a:gd name="T18" fmla="*/ 881 w 1389"/>
                <a:gd name="T19" fmla="*/ 16 h 1014"/>
                <a:gd name="T20" fmla="*/ 865 w 1389"/>
                <a:gd name="T21" fmla="*/ 76 h 1014"/>
                <a:gd name="T22" fmla="*/ 738 w 1389"/>
                <a:gd name="T23" fmla="*/ 105 h 1014"/>
                <a:gd name="T24" fmla="*/ 559 w 1389"/>
                <a:gd name="T25" fmla="*/ 48 h 1014"/>
                <a:gd name="T26" fmla="*/ 417 w 1389"/>
                <a:gd name="T27" fmla="*/ 54 h 1014"/>
                <a:gd name="T28" fmla="*/ 283 w 1389"/>
                <a:gd name="T29" fmla="*/ 45 h 1014"/>
                <a:gd name="T30" fmla="*/ 134 w 1389"/>
                <a:gd name="T31" fmla="*/ 14 h 1014"/>
                <a:gd name="T32" fmla="*/ 76 w 1389"/>
                <a:gd name="T33" fmla="*/ 129 h 1014"/>
                <a:gd name="T34" fmla="*/ 41 w 1389"/>
                <a:gd name="T35" fmla="*/ 161 h 1014"/>
                <a:gd name="T36" fmla="*/ 19 w 1389"/>
                <a:gd name="T37" fmla="*/ 216 h 1014"/>
                <a:gd name="T38" fmla="*/ 82 w 1389"/>
                <a:gd name="T39" fmla="*/ 271 h 1014"/>
                <a:gd name="T40" fmla="*/ 126 w 1389"/>
                <a:gd name="T41" fmla="*/ 293 h 1014"/>
                <a:gd name="T42" fmla="*/ 152 w 1389"/>
                <a:gd name="T43" fmla="*/ 288 h 1014"/>
                <a:gd name="T44" fmla="*/ 193 w 1389"/>
                <a:gd name="T45" fmla="*/ 260 h 1014"/>
                <a:gd name="T46" fmla="*/ 380 w 1389"/>
                <a:gd name="T47" fmla="*/ 279 h 1014"/>
                <a:gd name="T48" fmla="*/ 414 w 1389"/>
                <a:gd name="T49" fmla="*/ 304 h 1014"/>
                <a:gd name="T50" fmla="*/ 475 w 1389"/>
                <a:gd name="T51" fmla="*/ 365 h 1014"/>
                <a:gd name="T52" fmla="*/ 551 w 1389"/>
                <a:gd name="T53" fmla="*/ 457 h 1014"/>
                <a:gd name="T54" fmla="*/ 578 w 1389"/>
                <a:gd name="T55" fmla="*/ 641 h 1014"/>
                <a:gd name="T56" fmla="*/ 656 w 1389"/>
                <a:gd name="T57" fmla="*/ 751 h 1014"/>
                <a:gd name="T58" fmla="*/ 711 w 1389"/>
                <a:gd name="T59" fmla="*/ 800 h 1014"/>
                <a:gd name="T60" fmla="*/ 680 w 1389"/>
                <a:gd name="T61" fmla="*/ 716 h 1014"/>
                <a:gd name="T62" fmla="*/ 776 w 1389"/>
                <a:gd name="T63" fmla="*/ 837 h 1014"/>
                <a:gd name="T64" fmla="*/ 868 w 1389"/>
                <a:gd name="T65" fmla="*/ 903 h 1014"/>
                <a:gd name="T66" fmla="*/ 984 w 1389"/>
                <a:gd name="T67" fmla="*/ 938 h 1014"/>
                <a:gd name="T68" fmla="*/ 1043 w 1389"/>
                <a:gd name="T69" fmla="*/ 990 h 1014"/>
                <a:gd name="T70" fmla="*/ 1110 w 1389"/>
                <a:gd name="T71" fmla="*/ 1000 h 1014"/>
                <a:gd name="T72" fmla="*/ 1043 w 1389"/>
                <a:gd name="T73" fmla="*/ 938 h 1014"/>
                <a:gd name="T74" fmla="*/ 986 w 1389"/>
                <a:gd name="T75" fmla="*/ 869 h 1014"/>
                <a:gd name="T76" fmla="*/ 957 w 1389"/>
                <a:gd name="T77" fmla="*/ 846 h 1014"/>
                <a:gd name="T78" fmla="*/ 872 w 1389"/>
                <a:gd name="T79" fmla="*/ 827 h 1014"/>
                <a:gd name="T80" fmla="*/ 885 w 1389"/>
                <a:gd name="T81" fmla="*/ 736 h 1014"/>
                <a:gd name="T82" fmla="*/ 987 w 1389"/>
                <a:gd name="T83" fmla="*/ 710 h 1014"/>
                <a:gd name="T84" fmla="*/ 1086 w 1389"/>
                <a:gd name="T85" fmla="*/ 764 h 1014"/>
                <a:gd name="T86" fmla="*/ 1137 w 1389"/>
                <a:gd name="T87" fmla="*/ 644 h 1014"/>
                <a:gd name="T88" fmla="*/ 1136 w 1389"/>
                <a:gd name="T89" fmla="*/ 613 h 1014"/>
                <a:gd name="T90" fmla="*/ 1149 w 1389"/>
                <a:gd name="T91" fmla="*/ 585 h 1014"/>
                <a:gd name="T92" fmla="*/ 1168 w 1389"/>
                <a:gd name="T93" fmla="*/ 560 h 1014"/>
                <a:gd name="T94" fmla="*/ 1236 w 1389"/>
                <a:gd name="T95" fmla="*/ 509 h 1014"/>
                <a:gd name="T96" fmla="*/ 1286 w 1389"/>
                <a:gd name="T97" fmla="*/ 493 h 1014"/>
                <a:gd name="T98" fmla="*/ 1268 w 1389"/>
                <a:gd name="T99" fmla="*/ 451 h 1014"/>
                <a:gd name="T100" fmla="*/ 1389 w 1389"/>
                <a:gd name="T101" fmla="*/ 379 h 1014"/>
                <a:gd name="T102" fmla="*/ 998 w 1389"/>
                <a:gd name="T103" fmla="*/ 550 h 1014"/>
                <a:gd name="T104" fmla="*/ 999 w 1389"/>
                <a:gd name="T105" fmla="*/ 476 h 1014"/>
                <a:gd name="T106" fmla="*/ 936 w 1389"/>
                <a:gd name="T107" fmla="*/ 474 h 1014"/>
                <a:gd name="T108" fmla="*/ 1028 w 1389"/>
                <a:gd name="T109" fmla="*/ 471 h 1014"/>
                <a:gd name="T110" fmla="*/ 1042 w 1389"/>
                <a:gd name="T111" fmla="*/ 516 h 1014"/>
                <a:gd name="T112" fmla="*/ 1089 w 1389"/>
                <a:gd name="T113" fmla="*/ 539 h 1014"/>
                <a:gd name="T114" fmla="*/ 1089 w 1389"/>
                <a:gd name="T115" fmla="*/ 525 h 1014"/>
                <a:gd name="T116" fmla="*/ 1247 w 1389"/>
                <a:gd name="T117" fmla="*/ 498 h 1014"/>
                <a:gd name="T118" fmla="*/ 1245 w 1389"/>
                <a:gd name="T119" fmla="*/ 488 h 1014"/>
                <a:gd name="T120" fmla="*/ 1244 w 1389"/>
                <a:gd name="T121" fmla="*/ 476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9" h="1014">
                  <a:moveTo>
                    <a:pt x="1382" y="359"/>
                  </a:moveTo>
                  <a:cubicBezTo>
                    <a:pt x="1378" y="359"/>
                    <a:pt x="1383" y="354"/>
                    <a:pt x="1378" y="352"/>
                  </a:cubicBezTo>
                  <a:cubicBezTo>
                    <a:pt x="1378" y="347"/>
                    <a:pt x="1378" y="347"/>
                    <a:pt x="1378" y="347"/>
                  </a:cubicBezTo>
                  <a:cubicBezTo>
                    <a:pt x="1368" y="352"/>
                    <a:pt x="1347" y="360"/>
                    <a:pt x="1337" y="360"/>
                  </a:cubicBezTo>
                  <a:cubicBezTo>
                    <a:pt x="1336" y="360"/>
                    <a:pt x="1333" y="359"/>
                    <a:pt x="1333" y="358"/>
                  </a:cubicBezTo>
                  <a:cubicBezTo>
                    <a:pt x="1341" y="353"/>
                    <a:pt x="1365" y="350"/>
                    <a:pt x="1368" y="342"/>
                  </a:cubicBezTo>
                  <a:cubicBezTo>
                    <a:pt x="1368" y="340"/>
                    <a:pt x="1365" y="339"/>
                    <a:pt x="1364" y="337"/>
                  </a:cubicBezTo>
                  <a:cubicBezTo>
                    <a:pt x="1354" y="338"/>
                    <a:pt x="1332" y="333"/>
                    <a:pt x="1332" y="318"/>
                  </a:cubicBezTo>
                  <a:cubicBezTo>
                    <a:pt x="1332" y="317"/>
                    <a:pt x="1332" y="317"/>
                    <a:pt x="1332" y="317"/>
                  </a:cubicBezTo>
                  <a:cubicBezTo>
                    <a:pt x="1322" y="317"/>
                    <a:pt x="1316" y="311"/>
                    <a:pt x="1311" y="307"/>
                  </a:cubicBezTo>
                  <a:cubicBezTo>
                    <a:pt x="1313" y="305"/>
                    <a:pt x="1317" y="304"/>
                    <a:pt x="1317" y="299"/>
                  </a:cubicBezTo>
                  <a:cubicBezTo>
                    <a:pt x="1317" y="294"/>
                    <a:pt x="1313" y="291"/>
                    <a:pt x="1314" y="287"/>
                  </a:cubicBezTo>
                  <a:cubicBezTo>
                    <a:pt x="1310" y="285"/>
                    <a:pt x="1296" y="276"/>
                    <a:pt x="1300" y="268"/>
                  </a:cubicBezTo>
                  <a:cubicBezTo>
                    <a:pt x="1304" y="258"/>
                    <a:pt x="1286" y="256"/>
                    <a:pt x="1285" y="244"/>
                  </a:cubicBezTo>
                  <a:cubicBezTo>
                    <a:pt x="1283" y="244"/>
                    <a:pt x="1279" y="240"/>
                    <a:pt x="1277" y="239"/>
                  </a:cubicBezTo>
                  <a:cubicBezTo>
                    <a:pt x="1274" y="241"/>
                    <a:pt x="1267" y="245"/>
                    <a:pt x="1267" y="251"/>
                  </a:cubicBezTo>
                  <a:cubicBezTo>
                    <a:pt x="1267" y="257"/>
                    <a:pt x="1253" y="274"/>
                    <a:pt x="1242" y="274"/>
                  </a:cubicBezTo>
                  <a:cubicBezTo>
                    <a:pt x="1234" y="274"/>
                    <a:pt x="1233" y="264"/>
                    <a:pt x="1228" y="264"/>
                  </a:cubicBezTo>
                  <a:cubicBezTo>
                    <a:pt x="1220" y="264"/>
                    <a:pt x="1217" y="243"/>
                    <a:pt x="1216" y="233"/>
                  </a:cubicBezTo>
                  <a:cubicBezTo>
                    <a:pt x="1214" y="221"/>
                    <a:pt x="1191" y="230"/>
                    <a:pt x="1191" y="214"/>
                  </a:cubicBezTo>
                  <a:cubicBezTo>
                    <a:pt x="1179" y="212"/>
                    <a:pt x="1176" y="197"/>
                    <a:pt x="1164" y="197"/>
                  </a:cubicBezTo>
                  <a:cubicBezTo>
                    <a:pt x="1158" y="197"/>
                    <a:pt x="1158" y="202"/>
                    <a:pt x="1151" y="202"/>
                  </a:cubicBezTo>
                  <a:cubicBezTo>
                    <a:pt x="1139" y="202"/>
                    <a:pt x="1131" y="194"/>
                    <a:pt x="1119" y="194"/>
                  </a:cubicBezTo>
                  <a:cubicBezTo>
                    <a:pt x="1112" y="194"/>
                    <a:pt x="1106" y="197"/>
                    <a:pt x="1106" y="205"/>
                  </a:cubicBezTo>
                  <a:cubicBezTo>
                    <a:pt x="1106" y="209"/>
                    <a:pt x="1121" y="216"/>
                    <a:pt x="1107" y="225"/>
                  </a:cubicBezTo>
                  <a:cubicBezTo>
                    <a:pt x="1101" y="228"/>
                    <a:pt x="1115" y="238"/>
                    <a:pt x="1116" y="244"/>
                  </a:cubicBezTo>
                  <a:cubicBezTo>
                    <a:pt x="1117" y="257"/>
                    <a:pt x="1105" y="260"/>
                    <a:pt x="1099" y="263"/>
                  </a:cubicBezTo>
                  <a:cubicBezTo>
                    <a:pt x="1109" y="280"/>
                    <a:pt x="1124" y="285"/>
                    <a:pt x="1124" y="314"/>
                  </a:cubicBezTo>
                  <a:cubicBezTo>
                    <a:pt x="1124" y="322"/>
                    <a:pt x="1098" y="342"/>
                    <a:pt x="1090" y="343"/>
                  </a:cubicBezTo>
                  <a:cubicBezTo>
                    <a:pt x="1105" y="351"/>
                    <a:pt x="1099" y="375"/>
                    <a:pt x="1105" y="382"/>
                  </a:cubicBezTo>
                  <a:cubicBezTo>
                    <a:pt x="1103" y="385"/>
                    <a:pt x="1097" y="388"/>
                    <a:pt x="1097" y="393"/>
                  </a:cubicBezTo>
                  <a:cubicBezTo>
                    <a:pt x="1092" y="393"/>
                    <a:pt x="1088" y="401"/>
                    <a:pt x="1084" y="398"/>
                  </a:cubicBezTo>
                  <a:cubicBezTo>
                    <a:pt x="1073" y="389"/>
                    <a:pt x="1058" y="376"/>
                    <a:pt x="1058" y="363"/>
                  </a:cubicBezTo>
                  <a:cubicBezTo>
                    <a:pt x="1058" y="349"/>
                    <a:pt x="1060" y="338"/>
                    <a:pt x="1048" y="330"/>
                  </a:cubicBezTo>
                  <a:cubicBezTo>
                    <a:pt x="1020" y="330"/>
                    <a:pt x="1020" y="330"/>
                    <a:pt x="1020" y="330"/>
                  </a:cubicBezTo>
                  <a:cubicBezTo>
                    <a:pt x="1004" y="318"/>
                    <a:pt x="985" y="311"/>
                    <a:pt x="966" y="304"/>
                  </a:cubicBezTo>
                  <a:cubicBezTo>
                    <a:pt x="963" y="303"/>
                    <a:pt x="953" y="295"/>
                    <a:pt x="947" y="295"/>
                  </a:cubicBezTo>
                  <a:cubicBezTo>
                    <a:pt x="940" y="295"/>
                    <a:pt x="937" y="302"/>
                    <a:pt x="930" y="302"/>
                  </a:cubicBezTo>
                  <a:cubicBezTo>
                    <a:pt x="930" y="291"/>
                    <a:pt x="923" y="267"/>
                    <a:pt x="914" y="267"/>
                  </a:cubicBezTo>
                  <a:cubicBezTo>
                    <a:pt x="909" y="267"/>
                    <a:pt x="907" y="270"/>
                    <a:pt x="903" y="271"/>
                  </a:cubicBezTo>
                  <a:cubicBezTo>
                    <a:pt x="905" y="266"/>
                    <a:pt x="903" y="264"/>
                    <a:pt x="903" y="252"/>
                  </a:cubicBezTo>
                  <a:cubicBezTo>
                    <a:pt x="903" y="234"/>
                    <a:pt x="908" y="224"/>
                    <a:pt x="918" y="214"/>
                  </a:cubicBezTo>
                  <a:cubicBezTo>
                    <a:pt x="922" y="210"/>
                    <a:pt x="929" y="193"/>
                    <a:pt x="933" y="192"/>
                  </a:cubicBezTo>
                  <a:cubicBezTo>
                    <a:pt x="940" y="189"/>
                    <a:pt x="953" y="194"/>
                    <a:pt x="953" y="183"/>
                  </a:cubicBezTo>
                  <a:cubicBezTo>
                    <a:pt x="953" y="177"/>
                    <a:pt x="936" y="176"/>
                    <a:pt x="930" y="173"/>
                  </a:cubicBezTo>
                  <a:cubicBezTo>
                    <a:pt x="934" y="174"/>
                    <a:pt x="921" y="165"/>
                    <a:pt x="956" y="176"/>
                  </a:cubicBezTo>
                  <a:cubicBezTo>
                    <a:pt x="966" y="179"/>
                    <a:pt x="960" y="167"/>
                    <a:pt x="965" y="167"/>
                  </a:cubicBezTo>
                  <a:cubicBezTo>
                    <a:pt x="966" y="167"/>
                    <a:pt x="970" y="167"/>
                    <a:pt x="975" y="167"/>
                  </a:cubicBezTo>
                  <a:cubicBezTo>
                    <a:pt x="985" y="167"/>
                    <a:pt x="991" y="156"/>
                    <a:pt x="998" y="151"/>
                  </a:cubicBezTo>
                  <a:cubicBezTo>
                    <a:pt x="998" y="144"/>
                    <a:pt x="998" y="144"/>
                    <a:pt x="998" y="144"/>
                  </a:cubicBezTo>
                  <a:cubicBezTo>
                    <a:pt x="983" y="141"/>
                    <a:pt x="968" y="143"/>
                    <a:pt x="962" y="130"/>
                  </a:cubicBezTo>
                  <a:cubicBezTo>
                    <a:pt x="962" y="130"/>
                    <a:pt x="967" y="130"/>
                    <a:pt x="970" y="130"/>
                  </a:cubicBezTo>
                  <a:cubicBezTo>
                    <a:pt x="975" y="133"/>
                    <a:pt x="981" y="140"/>
                    <a:pt x="989" y="140"/>
                  </a:cubicBezTo>
                  <a:cubicBezTo>
                    <a:pt x="996" y="140"/>
                    <a:pt x="1009" y="130"/>
                    <a:pt x="1009" y="125"/>
                  </a:cubicBezTo>
                  <a:cubicBezTo>
                    <a:pt x="1009" y="123"/>
                    <a:pt x="1002" y="116"/>
                    <a:pt x="1006" y="116"/>
                  </a:cubicBezTo>
                  <a:cubicBezTo>
                    <a:pt x="1015" y="116"/>
                    <a:pt x="1019" y="124"/>
                    <a:pt x="1025" y="124"/>
                  </a:cubicBezTo>
                  <a:cubicBezTo>
                    <a:pt x="1029" y="124"/>
                    <a:pt x="1032" y="121"/>
                    <a:pt x="1039" y="121"/>
                  </a:cubicBezTo>
                  <a:cubicBezTo>
                    <a:pt x="1037" y="118"/>
                    <a:pt x="1039" y="111"/>
                    <a:pt x="1045" y="119"/>
                  </a:cubicBezTo>
                  <a:cubicBezTo>
                    <a:pt x="1048" y="123"/>
                    <a:pt x="1070" y="104"/>
                    <a:pt x="1070" y="98"/>
                  </a:cubicBezTo>
                  <a:cubicBezTo>
                    <a:pt x="1070" y="94"/>
                    <a:pt x="1060" y="90"/>
                    <a:pt x="1060" y="87"/>
                  </a:cubicBezTo>
                  <a:cubicBezTo>
                    <a:pt x="1060" y="84"/>
                    <a:pt x="1054" y="77"/>
                    <a:pt x="1068" y="71"/>
                  </a:cubicBezTo>
                  <a:cubicBezTo>
                    <a:pt x="1069" y="67"/>
                    <a:pt x="1068" y="67"/>
                    <a:pt x="1068" y="60"/>
                  </a:cubicBezTo>
                  <a:cubicBezTo>
                    <a:pt x="1054" y="60"/>
                    <a:pt x="1057" y="49"/>
                    <a:pt x="1039" y="49"/>
                  </a:cubicBezTo>
                  <a:cubicBezTo>
                    <a:pt x="1035" y="48"/>
                    <a:pt x="1032" y="46"/>
                    <a:pt x="1028" y="46"/>
                  </a:cubicBezTo>
                  <a:cubicBezTo>
                    <a:pt x="1023" y="46"/>
                    <a:pt x="1018" y="49"/>
                    <a:pt x="1018" y="55"/>
                  </a:cubicBezTo>
                  <a:cubicBezTo>
                    <a:pt x="1018" y="60"/>
                    <a:pt x="1024" y="62"/>
                    <a:pt x="1024" y="66"/>
                  </a:cubicBezTo>
                  <a:cubicBezTo>
                    <a:pt x="1024" y="71"/>
                    <a:pt x="1014" y="71"/>
                    <a:pt x="1012" y="75"/>
                  </a:cubicBezTo>
                  <a:cubicBezTo>
                    <a:pt x="1008" y="82"/>
                    <a:pt x="1010" y="88"/>
                    <a:pt x="1003" y="96"/>
                  </a:cubicBezTo>
                  <a:cubicBezTo>
                    <a:pt x="993" y="109"/>
                    <a:pt x="981" y="89"/>
                    <a:pt x="981" y="84"/>
                  </a:cubicBezTo>
                  <a:cubicBezTo>
                    <a:pt x="981" y="78"/>
                    <a:pt x="988" y="79"/>
                    <a:pt x="988" y="73"/>
                  </a:cubicBezTo>
                  <a:cubicBezTo>
                    <a:pt x="988" y="70"/>
                    <a:pt x="975" y="58"/>
                    <a:pt x="972" y="58"/>
                  </a:cubicBezTo>
                  <a:cubicBezTo>
                    <a:pt x="959" y="58"/>
                    <a:pt x="968" y="76"/>
                    <a:pt x="954" y="76"/>
                  </a:cubicBezTo>
                  <a:cubicBezTo>
                    <a:pt x="954" y="69"/>
                    <a:pt x="953" y="64"/>
                    <a:pt x="944" y="59"/>
                  </a:cubicBezTo>
                  <a:cubicBezTo>
                    <a:pt x="946" y="57"/>
                    <a:pt x="947" y="56"/>
                    <a:pt x="949" y="54"/>
                  </a:cubicBezTo>
                  <a:cubicBezTo>
                    <a:pt x="942" y="50"/>
                    <a:pt x="932" y="54"/>
                    <a:pt x="927" y="48"/>
                  </a:cubicBezTo>
                  <a:cubicBezTo>
                    <a:pt x="930" y="46"/>
                    <a:pt x="938" y="43"/>
                    <a:pt x="938" y="37"/>
                  </a:cubicBezTo>
                  <a:cubicBezTo>
                    <a:pt x="938" y="29"/>
                    <a:pt x="925" y="29"/>
                    <a:pt x="925" y="23"/>
                  </a:cubicBezTo>
                  <a:cubicBezTo>
                    <a:pt x="924" y="9"/>
                    <a:pt x="915" y="0"/>
                    <a:pt x="898" y="0"/>
                  </a:cubicBezTo>
                  <a:cubicBezTo>
                    <a:pt x="889" y="0"/>
                    <a:pt x="893" y="5"/>
                    <a:pt x="893" y="10"/>
                  </a:cubicBezTo>
                  <a:cubicBezTo>
                    <a:pt x="888" y="11"/>
                    <a:pt x="881" y="10"/>
                    <a:pt x="881" y="16"/>
                  </a:cubicBezTo>
                  <a:cubicBezTo>
                    <a:pt x="881" y="21"/>
                    <a:pt x="885" y="23"/>
                    <a:pt x="885" y="27"/>
                  </a:cubicBezTo>
                  <a:cubicBezTo>
                    <a:pt x="885" y="31"/>
                    <a:pt x="879" y="31"/>
                    <a:pt x="879" y="37"/>
                  </a:cubicBezTo>
                  <a:cubicBezTo>
                    <a:pt x="879" y="52"/>
                    <a:pt x="909" y="43"/>
                    <a:pt x="909" y="58"/>
                  </a:cubicBezTo>
                  <a:cubicBezTo>
                    <a:pt x="909" y="60"/>
                    <a:pt x="905" y="71"/>
                    <a:pt x="905" y="71"/>
                  </a:cubicBezTo>
                  <a:cubicBezTo>
                    <a:pt x="908" y="69"/>
                    <a:pt x="911" y="68"/>
                    <a:pt x="914" y="66"/>
                  </a:cubicBezTo>
                  <a:cubicBezTo>
                    <a:pt x="920" y="84"/>
                    <a:pt x="891" y="76"/>
                    <a:pt x="891" y="97"/>
                  </a:cubicBezTo>
                  <a:cubicBezTo>
                    <a:pt x="877" y="101"/>
                    <a:pt x="888" y="86"/>
                    <a:pt x="885" y="82"/>
                  </a:cubicBezTo>
                  <a:cubicBezTo>
                    <a:pt x="883" y="79"/>
                    <a:pt x="872" y="76"/>
                    <a:pt x="865" y="76"/>
                  </a:cubicBezTo>
                  <a:cubicBezTo>
                    <a:pt x="857" y="76"/>
                    <a:pt x="854" y="81"/>
                    <a:pt x="854" y="90"/>
                  </a:cubicBezTo>
                  <a:cubicBezTo>
                    <a:pt x="847" y="89"/>
                    <a:pt x="842" y="90"/>
                    <a:pt x="817" y="90"/>
                  </a:cubicBezTo>
                  <a:cubicBezTo>
                    <a:pt x="793" y="90"/>
                    <a:pt x="766" y="82"/>
                    <a:pt x="760" y="64"/>
                  </a:cubicBezTo>
                  <a:cubicBezTo>
                    <a:pt x="752" y="66"/>
                    <a:pt x="726" y="67"/>
                    <a:pt x="726" y="76"/>
                  </a:cubicBezTo>
                  <a:cubicBezTo>
                    <a:pt x="726" y="79"/>
                    <a:pt x="728" y="81"/>
                    <a:pt x="732" y="81"/>
                  </a:cubicBezTo>
                  <a:cubicBezTo>
                    <a:pt x="739" y="81"/>
                    <a:pt x="750" y="78"/>
                    <a:pt x="755" y="74"/>
                  </a:cubicBezTo>
                  <a:cubicBezTo>
                    <a:pt x="757" y="89"/>
                    <a:pt x="735" y="77"/>
                    <a:pt x="735" y="92"/>
                  </a:cubicBezTo>
                  <a:cubicBezTo>
                    <a:pt x="735" y="95"/>
                    <a:pt x="740" y="105"/>
                    <a:pt x="738" y="105"/>
                  </a:cubicBezTo>
                  <a:cubicBezTo>
                    <a:pt x="729" y="105"/>
                    <a:pt x="727" y="94"/>
                    <a:pt x="720" y="90"/>
                  </a:cubicBezTo>
                  <a:cubicBezTo>
                    <a:pt x="713" y="87"/>
                    <a:pt x="713" y="87"/>
                    <a:pt x="713" y="87"/>
                  </a:cubicBezTo>
                  <a:cubicBezTo>
                    <a:pt x="703" y="87"/>
                    <a:pt x="696" y="87"/>
                    <a:pt x="685" y="87"/>
                  </a:cubicBezTo>
                  <a:cubicBezTo>
                    <a:pt x="677" y="87"/>
                    <a:pt x="671" y="91"/>
                    <a:pt x="661" y="91"/>
                  </a:cubicBezTo>
                  <a:cubicBezTo>
                    <a:pt x="644" y="92"/>
                    <a:pt x="644" y="86"/>
                    <a:pt x="644" y="84"/>
                  </a:cubicBezTo>
                  <a:cubicBezTo>
                    <a:pt x="644" y="80"/>
                    <a:pt x="657" y="82"/>
                    <a:pt x="660" y="79"/>
                  </a:cubicBezTo>
                  <a:cubicBezTo>
                    <a:pt x="648" y="63"/>
                    <a:pt x="650" y="65"/>
                    <a:pt x="625" y="67"/>
                  </a:cubicBezTo>
                  <a:cubicBezTo>
                    <a:pt x="599" y="69"/>
                    <a:pt x="585" y="48"/>
                    <a:pt x="559" y="48"/>
                  </a:cubicBezTo>
                  <a:cubicBezTo>
                    <a:pt x="551" y="48"/>
                    <a:pt x="547" y="53"/>
                    <a:pt x="540" y="53"/>
                  </a:cubicBezTo>
                  <a:cubicBezTo>
                    <a:pt x="535" y="53"/>
                    <a:pt x="530" y="45"/>
                    <a:pt x="530" y="41"/>
                  </a:cubicBezTo>
                  <a:cubicBezTo>
                    <a:pt x="521" y="43"/>
                    <a:pt x="521" y="53"/>
                    <a:pt x="513" y="53"/>
                  </a:cubicBezTo>
                  <a:cubicBezTo>
                    <a:pt x="504" y="53"/>
                    <a:pt x="492" y="33"/>
                    <a:pt x="490" y="33"/>
                  </a:cubicBezTo>
                  <a:cubicBezTo>
                    <a:pt x="481" y="33"/>
                    <a:pt x="484" y="46"/>
                    <a:pt x="475" y="46"/>
                  </a:cubicBezTo>
                  <a:cubicBezTo>
                    <a:pt x="472" y="46"/>
                    <a:pt x="469" y="43"/>
                    <a:pt x="467" y="40"/>
                  </a:cubicBezTo>
                  <a:cubicBezTo>
                    <a:pt x="454" y="43"/>
                    <a:pt x="449" y="44"/>
                    <a:pt x="437" y="48"/>
                  </a:cubicBezTo>
                  <a:cubicBezTo>
                    <a:pt x="432" y="49"/>
                    <a:pt x="420" y="58"/>
                    <a:pt x="417" y="54"/>
                  </a:cubicBezTo>
                  <a:cubicBezTo>
                    <a:pt x="405" y="43"/>
                    <a:pt x="407" y="57"/>
                    <a:pt x="403" y="57"/>
                  </a:cubicBezTo>
                  <a:cubicBezTo>
                    <a:pt x="375" y="58"/>
                    <a:pt x="394" y="69"/>
                    <a:pt x="390" y="69"/>
                  </a:cubicBezTo>
                  <a:cubicBezTo>
                    <a:pt x="380" y="69"/>
                    <a:pt x="360" y="66"/>
                    <a:pt x="342" y="55"/>
                  </a:cubicBezTo>
                  <a:cubicBezTo>
                    <a:pt x="341" y="55"/>
                    <a:pt x="336" y="51"/>
                    <a:pt x="336" y="50"/>
                  </a:cubicBezTo>
                  <a:cubicBezTo>
                    <a:pt x="333" y="52"/>
                    <a:pt x="335" y="51"/>
                    <a:pt x="331" y="50"/>
                  </a:cubicBezTo>
                  <a:cubicBezTo>
                    <a:pt x="331" y="50"/>
                    <a:pt x="331" y="50"/>
                    <a:pt x="331" y="50"/>
                  </a:cubicBezTo>
                  <a:cubicBezTo>
                    <a:pt x="320" y="47"/>
                    <a:pt x="316" y="41"/>
                    <a:pt x="303" y="41"/>
                  </a:cubicBezTo>
                  <a:cubicBezTo>
                    <a:pt x="295" y="41"/>
                    <a:pt x="291" y="45"/>
                    <a:pt x="283" y="45"/>
                  </a:cubicBezTo>
                  <a:cubicBezTo>
                    <a:pt x="269" y="45"/>
                    <a:pt x="242" y="42"/>
                    <a:pt x="233" y="34"/>
                  </a:cubicBezTo>
                  <a:cubicBezTo>
                    <a:pt x="200" y="34"/>
                    <a:pt x="200" y="34"/>
                    <a:pt x="200" y="34"/>
                  </a:cubicBezTo>
                  <a:cubicBezTo>
                    <a:pt x="194" y="31"/>
                    <a:pt x="192" y="28"/>
                    <a:pt x="187" y="25"/>
                  </a:cubicBezTo>
                  <a:cubicBezTo>
                    <a:pt x="165" y="25"/>
                    <a:pt x="165" y="25"/>
                    <a:pt x="165" y="25"/>
                  </a:cubicBezTo>
                  <a:cubicBezTo>
                    <a:pt x="161" y="24"/>
                    <a:pt x="160" y="22"/>
                    <a:pt x="155" y="21"/>
                  </a:cubicBezTo>
                  <a:cubicBezTo>
                    <a:pt x="153" y="24"/>
                    <a:pt x="148" y="27"/>
                    <a:pt x="144" y="26"/>
                  </a:cubicBezTo>
                  <a:cubicBezTo>
                    <a:pt x="145" y="24"/>
                    <a:pt x="146" y="23"/>
                    <a:pt x="148" y="21"/>
                  </a:cubicBezTo>
                  <a:cubicBezTo>
                    <a:pt x="142" y="19"/>
                    <a:pt x="140" y="14"/>
                    <a:pt x="134" y="14"/>
                  </a:cubicBezTo>
                  <a:cubicBezTo>
                    <a:pt x="127" y="14"/>
                    <a:pt x="123" y="24"/>
                    <a:pt x="116" y="26"/>
                  </a:cubicBezTo>
                  <a:cubicBezTo>
                    <a:pt x="110" y="28"/>
                    <a:pt x="106" y="25"/>
                    <a:pt x="100" y="27"/>
                  </a:cubicBezTo>
                  <a:cubicBezTo>
                    <a:pt x="76" y="34"/>
                    <a:pt x="57" y="51"/>
                    <a:pt x="44" y="69"/>
                  </a:cubicBezTo>
                  <a:cubicBezTo>
                    <a:pt x="20" y="69"/>
                    <a:pt x="20" y="69"/>
                    <a:pt x="20" y="69"/>
                  </a:cubicBezTo>
                  <a:cubicBezTo>
                    <a:pt x="19" y="70"/>
                    <a:pt x="13" y="81"/>
                    <a:pt x="13" y="81"/>
                  </a:cubicBezTo>
                  <a:cubicBezTo>
                    <a:pt x="13" y="84"/>
                    <a:pt x="31" y="87"/>
                    <a:pt x="36" y="90"/>
                  </a:cubicBezTo>
                  <a:cubicBezTo>
                    <a:pt x="41" y="93"/>
                    <a:pt x="46" y="106"/>
                    <a:pt x="49" y="108"/>
                  </a:cubicBezTo>
                  <a:cubicBezTo>
                    <a:pt x="62" y="114"/>
                    <a:pt x="71" y="115"/>
                    <a:pt x="76" y="129"/>
                  </a:cubicBezTo>
                  <a:cubicBezTo>
                    <a:pt x="70" y="130"/>
                    <a:pt x="69" y="129"/>
                    <a:pt x="63" y="129"/>
                  </a:cubicBezTo>
                  <a:cubicBezTo>
                    <a:pt x="54" y="129"/>
                    <a:pt x="47" y="133"/>
                    <a:pt x="47" y="119"/>
                  </a:cubicBezTo>
                  <a:cubicBezTo>
                    <a:pt x="39" y="119"/>
                    <a:pt x="39" y="119"/>
                    <a:pt x="39" y="119"/>
                  </a:cubicBezTo>
                  <a:cubicBezTo>
                    <a:pt x="29" y="126"/>
                    <a:pt x="11" y="131"/>
                    <a:pt x="0" y="138"/>
                  </a:cubicBezTo>
                  <a:cubicBezTo>
                    <a:pt x="2" y="142"/>
                    <a:pt x="6" y="145"/>
                    <a:pt x="13" y="145"/>
                  </a:cubicBezTo>
                  <a:cubicBezTo>
                    <a:pt x="13" y="146"/>
                    <a:pt x="12" y="148"/>
                    <a:pt x="12" y="149"/>
                  </a:cubicBezTo>
                  <a:cubicBezTo>
                    <a:pt x="12" y="153"/>
                    <a:pt x="17" y="155"/>
                    <a:pt x="18" y="161"/>
                  </a:cubicBezTo>
                  <a:cubicBezTo>
                    <a:pt x="21" y="161"/>
                    <a:pt x="32" y="161"/>
                    <a:pt x="41" y="161"/>
                  </a:cubicBezTo>
                  <a:cubicBezTo>
                    <a:pt x="47" y="160"/>
                    <a:pt x="50" y="164"/>
                    <a:pt x="59" y="164"/>
                  </a:cubicBezTo>
                  <a:cubicBezTo>
                    <a:pt x="68" y="164"/>
                    <a:pt x="71" y="157"/>
                    <a:pt x="78" y="157"/>
                  </a:cubicBezTo>
                  <a:cubicBezTo>
                    <a:pt x="80" y="157"/>
                    <a:pt x="80" y="157"/>
                    <a:pt x="84" y="157"/>
                  </a:cubicBezTo>
                  <a:cubicBezTo>
                    <a:pt x="84" y="164"/>
                    <a:pt x="84" y="164"/>
                    <a:pt x="84" y="164"/>
                  </a:cubicBezTo>
                  <a:cubicBezTo>
                    <a:pt x="81" y="162"/>
                    <a:pt x="82" y="161"/>
                    <a:pt x="78" y="164"/>
                  </a:cubicBezTo>
                  <a:cubicBezTo>
                    <a:pt x="78" y="165"/>
                    <a:pt x="85" y="171"/>
                    <a:pt x="85" y="174"/>
                  </a:cubicBezTo>
                  <a:cubicBezTo>
                    <a:pt x="85" y="180"/>
                    <a:pt x="56" y="192"/>
                    <a:pt x="52" y="192"/>
                  </a:cubicBezTo>
                  <a:cubicBezTo>
                    <a:pt x="42" y="192"/>
                    <a:pt x="19" y="203"/>
                    <a:pt x="19" y="216"/>
                  </a:cubicBezTo>
                  <a:cubicBezTo>
                    <a:pt x="19" y="223"/>
                    <a:pt x="33" y="225"/>
                    <a:pt x="36" y="235"/>
                  </a:cubicBezTo>
                  <a:cubicBezTo>
                    <a:pt x="34" y="235"/>
                    <a:pt x="32" y="236"/>
                    <a:pt x="30" y="236"/>
                  </a:cubicBezTo>
                  <a:cubicBezTo>
                    <a:pt x="33" y="240"/>
                    <a:pt x="53" y="256"/>
                    <a:pt x="59" y="256"/>
                  </a:cubicBezTo>
                  <a:cubicBezTo>
                    <a:pt x="61" y="256"/>
                    <a:pt x="64" y="249"/>
                    <a:pt x="68" y="249"/>
                  </a:cubicBezTo>
                  <a:cubicBezTo>
                    <a:pt x="72" y="249"/>
                    <a:pt x="71" y="254"/>
                    <a:pt x="71" y="255"/>
                  </a:cubicBezTo>
                  <a:cubicBezTo>
                    <a:pt x="71" y="259"/>
                    <a:pt x="71" y="259"/>
                    <a:pt x="71" y="264"/>
                  </a:cubicBezTo>
                  <a:cubicBezTo>
                    <a:pt x="71" y="267"/>
                    <a:pt x="73" y="275"/>
                    <a:pt x="76" y="275"/>
                  </a:cubicBezTo>
                  <a:cubicBezTo>
                    <a:pt x="77" y="275"/>
                    <a:pt x="79" y="271"/>
                    <a:pt x="82" y="271"/>
                  </a:cubicBezTo>
                  <a:cubicBezTo>
                    <a:pt x="84" y="271"/>
                    <a:pt x="83" y="271"/>
                    <a:pt x="87" y="271"/>
                  </a:cubicBezTo>
                  <a:cubicBezTo>
                    <a:pt x="87" y="270"/>
                    <a:pt x="87" y="267"/>
                    <a:pt x="88" y="265"/>
                  </a:cubicBezTo>
                  <a:cubicBezTo>
                    <a:pt x="95" y="270"/>
                    <a:pt x="98" y="273"/>
                    <a:pt x="109" y="277"/>
                  </a:cubicBezTo>
                  <a:cubicBezTo>
                    <a:pt x="109" y="274"/>
                    <a:pt x="110" y="273"/>
                    <a:pt x="112" y="269"/>
                  </a:cubicBezTo>
                  <a:cubicBezTo>
                    <a:pt x="116" y="270"/>
                    <a:pt x="118" y="273"/>
                    <a:pt x="124" y="273"/>
                  </a:cubicBezTo>
                  <a:cubicBezTo>
                    <a:pt x="130" y="273"/>
                    <a:pt x="133" y="270"/>
                    <a:pt x="140" y="267"/>
                  </a:cubicBezTo>
                  <a:cubicBezTo>
                    <a:pt x="146" y="267"/>
                    <a:pt x="146" y="267"/>
                    <a:pt x="146" y="267"/>
                  </a:cubicBezTo>
                  <a:cubicBezTo>
                    <a:pt x="136" y="274"/>
                    <a:pt x="136" y="287"/>
                    <a:pt x="126" y="293"/>
                  </a:cubicBezTo>
                  <a:cubicBezTo>
                    <a:pt x="115" y="300"/>
                    <a:pt x="98" y="308"/>
                    <a:pt x="91" y="317"/>
                  </a:cubicBezTo>
                  <a:cubicBezTo>
                    <a:pt x="86" y="324"/>
                    <a:pt x="77" y="319"/>
                    <a:pt x="70" y="324"/>
                  </a:cubicBezTo>
                  <a:cubicBezTo>
                    <a:pt x="65" y="326"/>
                    <a:pt x="61" y="335"/>
                    <a:pt x="56" y="338"/>
                  </a:cubicBezTo>
                  <a:cubicBezTo>
                    <a:pt x="49" y="342"/>
                    <a:pt x="40" y="339"/>
                    <a:pt x="35" y="347"/>
                  </a:cubicBezTo>
                  <a:cubicBezTo>
                    <a:pt x="53" y="352"/>
                    <a:pt x="62" y="334"/>
                    <a:pt x="78" y="332"/>
                  </a:cubicBezTo>
                  <a:cubicBezTo>
                    <a:pt x="90" y="330"/>
                    <a:pt x="106" y="325"/>
                    <a:pt x="113" y="318"/>
                  </a:cubicBezTo>
                  <a:cubicBezTo>
                    <a:pt x="120" y="311"/>
                    <a:pt x="134" y="307"/>
                    <a:pt x="141" y="299"/>
                  </a:cubicBezTo>
                  <a:cubicBezTo>
                    <a:pt x="144" y="294"/>
                    <a:pt x="146" y="290"/>
                    <a:pt x="152" y="288"/>
                  </a:cubicBezTo>
                  <a:cubicBezTo>
                    <a:pt x="162" y="284"/>
                    <a:pt x="172" y="280"/>
                    <a:pt x="172" y="270"/>
                  </a:cubicBezTo>
                  <a:cubicBezTo>
                    <a:pt x="172" y="268"/>
                    <a:pt x="172" y="266"/>
                    <a:pt x="172" y="264"/>
                  </a:cubicBezTo>
                  <a:cubicBezTo>
                    <a:pt x="172" y="250"/>
                    <a:pt x="200" y="226"/>
                    <a:pt x="211" y="226"/>
                  </a:cubicBezTo>
                  <a:cubicBezTo>
                    <a:pt x="213" y="226"/>
                    <a:pt x="212" y="226"/>
                    <a:pt x="216" y="226"/>
                  </a:cubicBezTo>
                  <a:cubicBezTo>
                    <a:pt x="216" y="227"/>
                    <a:pt x="216" y="229"/>
                    <a:pt x="216" y="230"/>
                  </a:cubicBezTo>
                  <a:cubicBezTo>
                    <a:pt x="203" y="234"/>
                    <a:pt x="196" y="241"/>
                    <a:pt x="196" y="251"/>
                  </a:cubicBezTo>
                  <a:cubicBezTo>
                    <a:pt x="196" y="253"/>
                    <a:pt x="195" y="253"/>
                    <a:pt x="197" y="256"/>
                  </a:cubicBezTo>
                  <a:cubicBezTo>
                    <a:pt x="196" y="256"/>
                    <a:pt x="193" y="257"/>
                    <a:pt x="193" y="260"/>
                  </a:cubicBezTo>
                  <a:cubicBezTo>
                    <a:pt x="193" y="261"/>
                    <a:pt x="196" y="263"/>
                    <a:pt x="198" y="263"/>
                  </a:cubicBezTo>
                  <a:cubicBezTo>
                    <a:pt x="208" y="263"/>
                    <a:pt x="236" y="247"/>
                    <a:pt x="241" y="238"/>
                  </a:cubicBezTo>
                  <a:cubicBezTo>
                    <a:pt x="239" y="236"/>
                    <a:pt x="238" y="235"/>
                    <a:pt x="237" y="232"/>
                  </a:cubicBezTo>
                  <a:cubicBezTo>
                    <a:pt x="241" y="230"/>
                    <a:pt x="250" y="228"/>
                    <a:pt x="255" y="226"/>
                  </a:cubicBezTo>
                  <a:cubicBezTo>
                    <a:pt x="262" y="241"/>
                    <a:pt x="281" y="243"/>
                    <a:pt x="296" y="247"/>
                  </a:cubicBezTo>
                  <a:cubicBezTo>
                    <a:pt x="320" y="247"/>
                    <a:pt x="320" y="247"/>
                    <a:pt x="320" y="247"/>
                  </a:cubicBezTo>
                  <a:cubicBezTo>
                    <a:pt x="333" y="255"/>
                    <a:pt x="348" y="254"/>
                    <a:pt x="359" y="263"/>
                  </a:cubicBezTo>
                  <a:cubicBezTo>
                    <a:pt x="364" y="267"/>
                    <a:pt x="370" y="279"/>
                    <a:pt x="380" y="279"/>
                  </a:cubicBezTo>
                  <a:cubicBezTo>
                    <a:pt x="383" y="279"/>
                    <a:pt x="385" y="275"/>
                    <a:pt x="386" y="271"/>
                  </a:cubicBezTo>
                  <a:cubicBezTo>
                    <a:pt x="390" y="275"/>
                    <a:pt x="393" y="278"/>
                    <a:pt x="399" y="278"/>
                  </a:cubicBezTo>
                  <a:cubicBezTo>
                    <a:pt x="401" y="275"/>
                    <a:pt x="405" y="279"/>
                    <a:pt x="407" y="281"/>
                  </a:cubicBezTo>
                  <a:cubicBezTo>
                    <a:pt x="406" y="283"/>
                    <a:pt x="403" y="285"/>
                    <a:pt x="403" y="290"/>
                  </a:cubicBezTo>
                  <a:cubicBezTo>
                    <a:pt x="403" y="293"/>
                    <a:pt x="407" y="297"/>
                    <a:pt x="409" y="297"/>
                  </a:cubicBezTo>
                  <a:cubicBezTo>
                    <a:pt x="415" y="297"/>
                    <a:pt x="413" y="291"/>
                    <a:pt x="421" y="291"/>
                  </a:cubicBezTo>
                  <a:cubicBezTo>
                    <a:pt x="421" y="292"/>
                    <a:pt x="421" y="294"/>
                    <a:pt x="421" y="297"/>
                  </a:cubicBezTo>
                  <a:cubicBezTo>
                    <a:pt x="421" y="300"/>
                    <a:pt x="414" y="301"/>
                    <a:pt x="414" y="304"/>
                  </a:cubicBezTo>
                  <a:cubicBezTo>
                    <a:pt x="414" y="307"/>
                    <a:pt x="416" y="311"/>
                    <a:pt x="422" y="311"/>
                  </a:cubicBezTo>
                  <a:cubicBezTo>
                    <a:pt x="430" y="311"/>
                    <a:pt x="435" y="311"/>
                    <a:pt x="435" y="317"/>
                  </a:cubicBezTo>
                  <a:cubicBezTo>
                    <a:pt x="435" y="321"/>
                    <a:pt x="435" y="320"/>
                    <a:pt x="435" y="324"/>
                  </a:cubicBezTo>
                  <a:cubicBezTo>
                    <a:pt x="435" y="328"/>
                    <a:pt x="446" y="337"/>
                    <a:pt x="454" y="337"/>
                  </a:cubicBezTo>
                  <a:cubicBezTo>
                    <a:pt x="456" y="337"/>
                    <a:pt x="456" y="336"/>
                    <a:pt x="458" y="336"/>
                  </a:cubicBezTo>
                  <a:cubicBezTo>
                    <a:pt x="458" y="338"/>
                    <a:pt x="461" y="340"/>
                    <a:pt x="461" y="342"/>
                  </a:cubicBezTo>
                  <a:cubicBezTo>
                    <a:pt x="461" y="348"/>
                    <a:pt x="459" y="360"/>
                    <a:pt x="465" y="362"/>
                  </a:cubicBezTo>
                  <a:cubicBezTo>
                    <a:pt x="469" y="362"/>
                    <a:pt x="472" y="362"/>
                    <a:pt x="475" y="365"/>
                  </a:cubicBezTo>
                  <a:cubicBezTo>
                    <a:pt x="479" y="369"/>
                    <a:pt x="474" y="375"/>
                    <a:pt x="479" y="378"/>
                  </a:cubicBezTo>
                  <a:cubicBezTo>
                    <a:pt x="479" y="378"/>
                    <a:pt x="490" y="385"/>
                    <a:pt x="491" y="386"/>
                  </a:cubicBezTo>
                  <a:cubicBezTo>
                    <a:pt x="494" y="396"/>
                    <a:pt x="495" y="408"/>
                    <a:pt x="510" y="408"/>
                  </a:cubicBezTo>
                  <a:cubicBezTo>
                    <a:pt x="512" y="417"/>
                    <a:pt x="527" y="411"/>
                    <a:pt x="530" y="423"/>
                  </a:cubicBezTo>
                  <a:cubicBezTo>
                    <a:pt x="532" y="427"/>
                    <a:pt x="543" y="428"/>
                    <a:pt x="547" y="432"/>
                  </a:cubicBezTo>
                  <a:cubicBezTo>
                    <a:pt x="548" y="433"/>
                    <a:pt x="550" y="434"/>
                    <a:pt x="552" y="435"/>
                  </a:cubicBezTo>
                  <a:cubicBezTo>
                    <a:pt x="554" y="439"/>
                    <a:pt x="557" y="441"/>
                    <a:pt x="557" y="445"/>
                  </a:cubicBezTo>
                  <a:cubicBezTo>
                    <a:pt x="557" y="449"/>
                    <a:pt x="554" y="454"/>
                    <a:pt x="551" y="457"/>
                  </a:cubicBezTo>
                  <a:cubicBezTo>
                    <a:pt x="549" y="453"/>
                    <a:pt x="545" y="449"/>
                    <a:pt x="539" y="449"/>
                  </a:cubicBezTo>
                  <a:cubicBezTo>
                    <a:pt x="537" y="449"/>
                    <a:pt x="532" y="450"/>
                    <a:pt x="532" y="452"/>
                  </a:cubicBezTo>
                  <a:cubicBezTo>
                    <a:pt x="532" y="462"/>
                    <a:pt x="543" y="466"/>
                    <a:pt x="543" y="475"/>
                  </a:cubicBezTo>
                  <a:cubicBezTo>
                    <a:pt x="543" y="489"/>
                    <a:pt x="532" y="514"/>
                    <a:pt x="536" y="524"/>
                  </a:cubicBezTo>
                  <a:cubicBezTo>
                    <a:pt x="540" y="535"/>
                    <a:pt x="535" y="551"/>
                    <a:pt x="540" y="561"/>
                  </a:cubicBezTo>
                  <a:cubicBezTo>
                    <a:pt x="537" y="563"/>
                    <a:pt x="534" y="565"/>
                    <a:pt x="536" y="569"/>
                  </a:cubicBezTo>
                  <a:cubicBezTo>
                    <a:pt x="543" y="582"/>
                    <a:pt x="553" y="601"/>
                    <a:pt x="562" y="603"/>
                  </a:cubicBezTo>
                  <a:cubicBezTo>
                    <a:pt x="560" y="621"/>
                    <a:pt x="572" y="626"/>
                    <a:pt x="578" y="641"/>
                  </a:cubicBezTo>
                  <a:cubicBezTo>
                    <a:pt x="579" y="645"/>
                    <a:pt x="578" y="649"/>
                    <a:pt x="581" y="651"/>
                  </a:cubicBezTo>
                  <a:cubicBezTo>
                    <a:pt x="597" y="657"/>
                    <a:pt x="619" y="666"/>
                    <a:pt x="626" y="679"/>
                  </a:cubicBezTo>
                  <a:cubicBezTo>
                    <a:pt x="625" y="679"/>
                    <a:pt x="625" y="679"/>
                    <a:pt x="625" y="679"/>
                  </a:cubicBezTo>
                  <a:cubicBezTo>
                    <a:pt x="625" y="682"/>
                    <a:pt x="625" y="682"/>
                    <a:pt x="625" y="682"/>
                  </a:cubicBezTo>
                  <a:cubicBezTo>
                    <a:pt x="628" y="692"/>
                    <a:pt x="632" y="695"/>
                    <a:pt x="636" y="703"/>
                  </a:cubicBezTo>
                  <a:cubicBezTo>
                    <a:pt x="639" y="708"/>
                    <a:pt x="638" y="720"/>
                    <a:pt x="643" y="723"/>
                  </a:cubicBezTo>
                  <a:cubicBezTo>
                    <a:pt x="651" y="728"/>
                    <a:pt x="658" y="738"/>
                    <a:pt x="665" y="747"/>
                  </a:cubicBezTo>
                  <a:cubicBezTo>
                    <a:pt x="669" y="752"/>
                    <a:pt x="658" y="751"/>
                    <a:pt x="656" y="751"/>
                  </a:cubicBezTo>
                  <a:cubicBezTo>
                    <a:pt x="660" y="757"/>
                    <a:pt x="670" y="756"/>
                    <a:pt x="676" y="762"/>
                  </a:cubicBezTo>
                  <a:cubicBezTo>
                    <a:pt x="680" y="766"/>
                    <a:pt x="684" y="771"/>
                    <a:pt x="689" y="776"/>
                  </a:cubicBezTo>
                  <a:cubicBezTo>
                    <a:pt x="689" y="787"/>
                    <a:pt x="689" y="787"/>
                    <a:pt x="689" y="787"/>
                  </a:cubicBezTo>
                  <a:cubicBezTo>
                    <a:pt x="690" y="789"/>
                    <a:pt x="691" y="789"/>
                    <a:pt x="693" y="791"/>
                  </a:cubicBezTo>
                  <a:cubicBezTo>
                    <a:pt x="698" y="794"/>
                    <a:pt x="702" y="805"/>
                    <a:pt x="710" y="805"/>
                  </a:cubicBezTo>
                  <a:cubicBezTo>
                    <a:pt x="710" y="806"/>
                    <a:pt x="716" y="814"/>
                    <a:pt x="717" y="814"/>
                  </a:cubicBezTo>
                  <a:cubicBezTo>
                    <a:pt x="718" y="814"/>
                    <a:pt x="720" y="810"/>
                    <a:pt x="720" y="807"/>
                  </a:cubicBezTo>
                  <a:cubicBezTo>
                    <a:pt x="720" y="804"/>
                    <a:pt x="715" y="796"/>
                    <a:pt x="711" y="800"/>
                  </a:cubicBezTo>
                  <a:cubicBezTo>
                    <a:pt x="704" y="795"/>
                    <a:pt x="701" y="783"/>
                    <a:pt x="697" y="773"/>
                  </a:cubicBezTo>
                  <a:cubicBezTo>
                    <a:pt x="694" y="764"/>
                    <a:pt x="686" y="759"/>
                    <a:pt x="683" y="749"/>
                  </a:cubicBezTo>
                  <a:cubicBezTo>
                    <a:pt x="680" y="741"/>
                    <a:pt x="680" y="737"/>
                    <a:pt x="674" y="731"/>
                  </a:cubicBezTo>
                  <a:cubicBezTo>
                    <a:pt x="669" y="727"/>
                    <a:pt x="663" y="727"/>
                    <a:pt x="660" y="720"/>
                  </a:cubicBezTo>
                  <a:cubicBezTo>
                    <a:pt x="657" y="713"/>
                    <a:pt x="653" y="707"/>
                    <a:pt x="653" y="698"/>
                  </a:cubicBezTo>
                  <a:cubicBezTo>
                    <a:pt x="653" y="697"/>
                    <a:pt x="652" y="694"/>
                    <a:pt x="653" y="692"/>
                  </a:cubicBezTo>
                  <a:cubicBezTo>
                    <a:pt x="659" y="698"/>
                    <a:pt x="666" y="697"/>
                    <a:pt x="674" y="701"/>
                  </a:cubicBezTo>
                  <a:cubicBezTo>
                    <a:pt x="677" y="703"/>
                    <a:pt x="676" y="712"/>
                    <a:pt x="680" y="716"/>
                  </a:cubicBezTo>
                  <a:cubicBezTo>
                    <a:pt x="684" y="720"/>
                    <a:pt x="683" y="728"/>
                    <a:pt x="687" y="731"/>
                  </a:cubicBezTo>
                  <a:cubicBezTo>
                    <a:pt x="691" y="736"/>
                    <a:pt x="696" y="741"/>
                    <a:pt x="701" y="747"/>
                  </a:cubicBezTo>
                  <a:cubicBezTo>
                    <a:pt x="703" y="745"/>
                    <a:pt x="702" y="746"/>
                    <a:pt x="706" y="747"/>
                  </a:cubicBezTo>
                  <a:cubicBezTo>
                    <a:pt x="706" y="757"/>
                    <a:pt x="720" y="758"/>
                    <a:pt x="724" y="766"/>
                  </a:cubicBezTo>
                  <a:cubicBezTo>
                    <a:pt x="726" y="771"/>
                    <a:pt x="723" y="775"/>
                    <a:pt x="726" y="779"/>
                  </a:cubicBezTo>
                  <a:cubicBezTo>
                    <a:pt x="731" y="783"/>
                    <a:pt x="738" y="785"/>
                    <a:pt x="742" y="789"/>
                  </a:cubicBezTo>
                  <a:cubicBezTo>
                    <a:pt x="752" y="799"/>
                    <a:pt x="766" y="811"/>
                    <a:pt x="772" y="827"/>
                  </a:cubicBezTo>
                  <a:cubicBezTo>
                    <a:pt x="772" y="830"/>
                    <a:pt x="776" y="831"/>
                    <a:pt x="776" y="837"/>
                  </a:cubicBezTo>
                  <a:cubicBezTo>
                    <a:pt x="776" y="842"/>
                    <a:pt x="772" y="844"/>
                    <a:pt x="772" y="849"/>
                  </a:cubicBezTo>
                  <a:cubicBezTo>
                    <a:pt x="772" y="853"/>
                    <a:pt x="774" y="858"/>
                    <a:pt x="778" y="858"/>
                  </a:cubicBezTo>
                  <a:cubicBezTo>
                    <a:pt x="779" y="864"/>
                    <a:pt x="793" y="867"/>
                    <a:pt x="798" y="872"/>
                  </a:cubicBezTo>
                  <a:cubicBezTo>
                    <a:pt x="800" y="873"/>
                    <a:pt x="800" y="874"/>
                    <a:pt x="803" y="875"/>
                  </a:cubicBezTo>
                  <a:cubicBezTo>
                    <a:pt x="809" y="878"/>
                    <a:pt x="812" y="877"/>
                    <a:pt x="817" y="879"/>
                  </a:cubicBezTo>
                  <a:cubicBezTo>
                    <a:pt x="824" y="882"/>
                    <a:pt x="825" y="888"/>
                    <a:pt x="831" y="889"/>
                  </a:cubicBezTo>
                  <a:cubicBezTo>
                    <a:pt x="836" y="891"/>
                    <a:pt x="839" y="888"/>
                    <a:pt x="844" y="890"/>
                  </a:cubicBezTo>
                  <a:cubicBezTo>
                    <a:pt x="848" y="892"/>
                    <a:pt x="863" y="903"/>
                    <a:pt x="868" y="903"/>
                  </a:cubicBezTo>
                  <a:cubicBezTo>
                    <a:pt x="872" y="903"/>
                    <a:pt x="875" y="902"/>
                    <a:pt x="878" y="904"/>
                  </a:cubicBezTo>
                  <a:cubicBezTo>
                    <a:pt x="880" y="905"/>
                    <a:pt x="883" y="908"/>
                    <a:pt x="887" y="908"/>
                  </a:cubicBezTo>
                  <a:cubicBezTo>
                    <a:pt x="894" y="908"/>
                    <a:pt x="895" y="899"/>
                    <a:pt x="903" y="899"/>
                  </a:cubicBezTo>
                  <a:cubicBezTo>
                    <a:pt x="907" y="899"/>
                    <a:pt x="909" y="900"/>
                    <a:pt x="913" y="902"/>
                  </a:cubicBezTo>
                  <a:cubicBezTo>
                    <a:pt x="916" y="902"/>
                    <a:pt x="916" y="902"/>
                    <a:pt x="916" y="902"/>
                  </a:cubicBezTo>
                  <a:cubicBezTo>
                    <a:pt x="927" y="908"/>
                    <a:pt x="929" y="918"/>
                    <a:pt x="943" y="925"/>
                  </a:cubicBezTo>
                  <a:cubicBezTo>
                    <a:pt x="951" y="929"/>
                    <a:pt x="957" y="927"/>
                    <a:pt x="966" y="931"/>
                  </a:cubicBezTo>
                  <a:cubicBezTo>
                    <a:pt x="971" y="933"/>
                    <a:pt x="976" y="938"/>
                    <a:pt x="984" y="938"/>
                  </a:cubicBezTo>
                  <a:cubicBezTo>
                    <a:pt x="987" y="938"/>
                    <a:pt x="989" y="936"/>
                    <a:pt x="992" y="936"/>
                  </a:cubicBezTo>
                  <a:cubicBezTo>
                    <a:pt x="993" y="936"/>
                    <a:pt x="994" y="936"/>
                    <a:pt x="995" y="936"/>
                  </a:cubicBezTo>
                  <a:cubicBezTo>
                    <a:pt x="998" y="946"/>
                    <a:pt x="1005" y="950"/>
                    <a:pt x="1012" y="957"/>
                  </a:cubicBezTo>
                  <a:cubicBezTo>
                    <a:pt x="1014" y="960"/>
                    <a:pt x="1016" y="960"/>
                    <a:pt x="1018" y="965"/>
                  </a:cubicBezTo>
                  <a:cubicBezTo>
                    <a:pt x="1020" y="971"/>
                    <a:pt x="1015" y="977"/>
                    <a:pt x="1022" y="982"/>
                  </a:cubicBezTo>
                  <a:cubicBezTo>
                    <a:pt x="1026" y="982"/>
                    <a:pt x="1026" y="982"/>
                    <a:pt x="1026" y="982"/>
                  </a:cubicBezTo>
                  <a:cubicBezTo>
                    <a:pt x="1025" y="981"/>
                    <a:pt x="1025" y="979"/>
                    <a:pt x="1026" y="978"/>
                  </a:cubicBezTo>
                  <a:cubicBezTo>
                    <a:pt x="1027" y="978"/>
                    <a:pt x="1042" y="987"/>
                    <a:pt x="1043" y="990"/>
                  </a:cubicBezTo>
                  <a:cubicBezTo>
                    <a:pt x="1045" y="993"/>
                    <a:pt x="1045" y="997"/>
                    <a:pt x="1051" y="999"/>
                  </a:cubicBezTo>
                  <a:cubicBezTo>
                    <a:pt x="1051" y="1000"/>
                    <a:pt x="1052" y="1001"/>
                    <a:pt x="1053" y="1001"/>
                  </a:cubicBezTo>
                  <a:cubicBezTo>
                    <a:pt x="1056" y="1001"/>
                    <a:pt x="1063" y="999"/>
                    <a:pt x="1066" y="1002"/>
                  </a:cubicBezTo>
                  <a:cubicBezTo>
                    <a:pt x="1069" y="1005"/>
                    <a:pt x="1074" y="1014"/>
                    <a:pt x="1081" y="1014"/>
                  </a:cubicBezTo>
                  <a:cubicBezTo>
                    <a:pt x="1084" y="1014"/>
                    <a:pt x="1087" y="1011"/>
                    <a:pt x="1087" y="1007"/>
                  </a:cubicBezTo>
                  <a:cubicBezTo>
                    <a:pt x="1087" y="1007"/>
                    <a:pt x="1084" y="1005"/>
                    <a:pt x="1084" y="1003"/>
                  </a:cubicBezTo>
                  <a:cubicBezTo>
                    <a:pt x="1084" y="1001"/>
                    <a:pt x="1096" y="992"/>
                    <a:pt x="1099" y="992"/>
                  </a:cubicBezTo>
                  <a:cubicBezTo>
                    <a:pt x="1104" y="992"/>
                    <a:pt x="1105" y="997"/>
                    <a:pt x="1110" y="1000"/>
                  </a:cubicBezTo>
                  <a:cubicBezTo>
                    <a:pt x="1109" y="1001"/>
                    <a:pt x="1107" y="1002"/>
                    <a:pt x="1107" y="1004"/>
                  </a:cubicBezTo>
                  <a:cubicBezTo>
                    <a:pt x="1107" y="1005"/>
                    <a:pt x="1111" y="1007"/>
                    <a:pt x="1112" y="1007"/>
                  </a:cubicBezTo>
                  <a:cubicBezTo>
                    <a:pt x="1113" y="1008"/>
                    <a:pt x="1123" y="998"/>
                    <a:pt x="1123" y="997"/>
                  </a:cubicBezTo>
                  <a:cubicBezTo>
                    <a:pt x="1116" y="992"/>
                    <a:pt x="1111" y="983"/>
                    <a:pt x="1099" y="983"/>
                  </a:cubicBezTo>
                  <a:cubicBezTo>
                    <a:pt x="1088" y="983"/>
                    <a:pt x="1083" y="992"/>
                    <a:pt x="1071" y="992"/>
                  </a:cubicBezTo>
                  <a:cubicBezTo>
                    <a:pt x="1064" y="992"/>
                    <a:pt x="1064" y="984"/>
                    <a:pt x="1059" y="981"/>
                  </a:cubicBezTo>
                  <a:cubicBezTo>
                    <a:pt x="1052" y="978"/>
                    <a:pt x="1043" y="974"/>
                    <a:pt x="1043" y="964"/>
                  </a:cubicBezTo>
                  <a:cubicBezTo>
                    <a:pt x="1043" y="957"/>
                    <a:pt x="1043" y="948"/>
                    <a:pt x="1043" y="938"/>
                  </a:cubicBezTo>
                  <a:cubicBezTo>
                    <a:pt x="1045" y="933"/>
                    <a:pt x="1046" y="922"/>
                    <a:pt x="1046" y="919"/>
                  </a:cubicBezTo>
                  <a:cubicBezTo>
                    <a:pt x="1046" y="916"/>
                    <a:pt x="1046" y="914"/>
                    <a:pt x="1046" y="912"/>
                  </a:cubicBezTo>
                  <a:cubicBezTo>
                    <a:pt x="1038" y="910"/>
                    <a:pt x="1035" y="903"/>
                    <a:pt x="1025" y="903"/>
                  </a:cubicBezTo>
                  <a:cubicBezTo>
                    <a:pt x="1010" y="903"/>
                    <a:pt x="998" y="905"/>
                    <a:pt x="984" y="905"/>
                  </a:cubicBezTo>
                  <a:cubicBezTo>
                    <a:pt x="981" y="905"/>
                    <a:pt x="978" y="904"/>
                    <a:pt x="978" y="901"/>
                  </a:cubicBezTo>
                  <a:cubicBezTo>
                    <a:pt x="978" y="900"/>
                    <a:pt x="978" y="899"/>
                    <a:pt x="978" y="898"/>
                  </a:cubicBezTo>
                  <a:cubicBezTo>
                    <a:pt x="981" y="896"/>
                    <a:pt x="986" y="894"/>
                    <a:pt x="986" y="890"/>
                  </a:cubicBezTo>
                  <a:cubicBezTo>
                    <a:pt x="986" y="884"/>
                    <a:pt x="986" y="874"/>
                    <a:pt x="986" y="869"/>
                  </a:cubicBezTo>
                  <a:cubicBezTo>
                    <a:pt x="987" y="869"/>
                    <a:pt x="988" y="869"/>
                    <a:pt x="990" y="869"/>
                  </a:cubicBezTo>
                  <a:cubicBezTo>
                    <a:pt x="990" y="870"/>
                    <a:pt x="990" y="871"/>
                    <a:pt x="990" y="872"/>
                  </a:cubicBezTo>
                  <a:cubicBezTo>
                    <a:pt x="992" y="867"/>
                    <a:pt x="995" y="864"/>
                    <a:pt x="995" y="857"/>
                  </a:cubicBezTo>
                  <a:cubicBezTo>
                    <a:pt x="995" y="849"/>
                    <a:pt x="1002" y="841"/>
                    <a:pt x="1002" y="835"/>
                  </a:cubicBezTo>
                  <a:cubicBezTo>
                    <a:pt x="1002" y="834"/>
                    <a:pt x="1002" y="833"/>
                    <a:pt x="1002" y="831"/>
                  </a:cubicBezTo>
                  <a:cubicBezTo>
                    <a:pt x="1000" y="831"/>
                    <a:pt x="994" y="831"/>
                    <a:pt x="992" y="830"/>
                  </a:cubicBezTo>
                  <a:cubicBezTo>
                    <a:pt x="991" y="830"/>
                    <a:pt x="987" y="829"/>
                    <a:pt x="984" y="829"/>
                  </a:cubicBezTo>
                  <a:cubicBezTo>
                    <a:pt x="972" y="829"/>
                    <a:pt x="957" y="833"/>
                    <a:pt x="957" y="846"/>
                  </a:cubicBezTo>
                  <a:cubicBezTo>
                    <a:pt x="957" y="853"/>
                    <a:pt x="950" y="858"/>
                    <a:pt x="948" y="864"/>
                  </a:cubicBezTo>
                  <a:cubicBezTo>
                    <a:pt x="948" y="865"/>
                    <a:pt x="946" y="871"/>
                    <a:pt x="942" y="871"/>
                  </a:cubicBezTo>
                  <a:cubicBezTo>
                    <a:pt x="940" y="871"/>
                    <a:pt x="939" y="868"/>
                    <a:pt x="934" y="868"/>
                  </a:cubicBezTo>
                  <a:cubicBezTo>
                    <a:pt x="925" y="868"/>
                    <a:pt x="918" y="874"/>
                    <a:pt x="910" y="874"/>
                  </a:cubicBezTo>
                  <a:cubicBezTo>
                    <a:pt x="906" y="874"/>
                    <a:pt x="906" y="870"/>
                    <a:pt x="902" y="869"/>
                  </a:cubicBezTo>
                  <a:cubicBezTo>
                    <a:pt x="891" y="865"/>
                    <a:pt x="891" y="858"/>
                    <a:pt x="883" y="850"/>
                  </a:cubicBezTo>
                  <a:cubicBezTo>
                    <a:pt x="880" y="847"/>
                    <a:pt x="875" y="841"/>
                    <a:pt x="873" y="837"/>
                  </a:cubicBezTo>
                  <a:cubicBezTo>
                    <a:pt x="871" y="833"/>
                    <a:pt x="873" y="831"/>
                    <a:pt x="872" y="827"/>
                  </a:cubicBezTo>
                  <a:cubicBezTo>
                    <a:pt x="871" y="825"/>
                    <a:pt x="867" y="822"/>
                    <a:pt x="868" y="818"/>
                  </a:cubicBezTo>
                  <a:cubicBezTo>
                    <a:pt x="868" y="794"/>
                    <a:pt x="868" y="794"/>
                    <a:pt x="868" y="794"/>
                  </a:cubicBezTo>
                  <a:cubicBezTo>
                    <a:pt x="869" y="787"/>
                    <a:pt x="872" y="784"/>
                    <a:pt x="872" y="776"/>
                  </a:cubicBezTo>
                  <a:cubicBezTo>
                    <a:pt x="872" y="774"/>
                    <a:pt x="872" y="772"/>
                    <a:pt x="871" y="769"/>
                  </a:cubicBezTo>
                  <a:cubicBezTo>
                    <a:pt x="870" y="768"/>
                    <a:pt x="870" y="768"/>
                    <a:pt x="870" y="768"/>
                  </a:cubicBezTo>
                  <a:cubicBezTo>
                    <a:pt x="871" y="768"/>
                    <a:pt x="871" y="768"/>
                    <a:pt x="872" y="768"/>
                  </a:cubicBezTo>
                  <a:cubicBezTo>
                    <a:pt x="872" y="767"/>
                    <a:pt x="869" y="765"/>
                    <a:pt x="869" y="764"/>
                  </a:cubicBezTo>
                  <a:cubicBezTo>
                    <a:pt x="869" y="751"/>
                    <a:pt x="875" y="739"/>
                    <a:pt x="885" y="736"/>
                  </a:cubicBezTo>
                  <a:cubicBezTo>
                    <a:pt x="889" y="734"/>
                    <a:pt x="893" y="737"/>
                    <a:pt x="896" y="734"/>
                  </a:cubicBezTo>
                  <a:cubicBezTo>
                    <a:pt x="902" y="728"/>
                    <a:pt x="908" y="717"/>
                    <a:pt x="920" y="717"/>
                  </a:cubicBezTo>
                  <a:cubicBezTo>
                    <a:pt x="925" y="717"/>
                    <a:pt x="928" y="722"/>
                    <a:pt x="933" y="722"/>
                  </a:cubicBezTo>
                  <a:cubicBezTo>
                    <a:pt x="935" y="722"/>
                    <a:pt x="936" y="718"/>
                    <a:pt x="939" y="718"/>
                  </a:cubicBezTo>
                  <a:cubicBezTo>
                    <a:pt x="948" y="718"/>
                    <a:pt x="958" y="733"/>
                    <a:pt x="971" y="727"/>
                  </a:cubicBezTo>
                  <a:cubicBezTo>
                    <a:pt x="965" y="724"/>
                    <a:pt x="969" y="720"/>
                    <a:pt x="970" y="713"/>
                  </a:cubicBezTo>
                  <a:cubicBezTo>
                    <a:pt x="967" y="714"/>
                    <a:pt x="968" y="714"/>
                    <a:pt x="963" y="713"/>
                  </a:cubicBezTo>
                  <a:cubicBezTo>
                    <a:pt x="971" y="710"/>
                    <a:pt x="980" y="711"/>
                    <a:pt x="987" y="710"/>
                  </a:cubicBezTo>
                  <a:cubicBezTo>
                    <a:pt x="987" y="711"/>
                    <a:pt x="989" y="713"/>
                    <a:pt x="990" y="713"/>
                  </a:cubicBezTo>
                  <a:cubicBezTo>
                    <a:pt x="994" y="713"/>
                    <a:pt x="995" y="710"/>
                    <a:pt x="1001" y="710"/>
                  </a:cubicBezTo>
                  <a:cubicBezTo>
                    <a:pt x="1011" y="710"/>
                    <a:pt x="1016" y="720"/>
                    <a:pt x="1024" y="720"/>
                  </a:cubicBezTo>
                  <a:cubicBezTo>
                    <a:pt x="1028" y="720"/>
                    <a:pt x="1030" y="714"/>
                    <a:pt x="1034" y="714"/>
                  </a:cubicBezTo>
                  <a:cubicBezTo>
                    <a:pt x="1053" y="714"/>
                    <a:pt x="1048" y="741"/>
                    <a:pt x="1055" y="755"/>
                  </a:cubicBezTo>
                  <a:cubicBezTo>
                    <a:pt x="1058" y="762"/>
                    <a:pt x="1063" y="764"/>
                    <a:pt x="1068" y="771"/>
                  </a:cubicBezTo>
                  <a:cubicBezTo>
                    <a:pt x="1070" y="775"/>
                    <a:pt x="1070" y="782"/>
                    <a:pt x="1076" y="782"/>
                  </a:cubicBezTo>
                  <a:cubicBezTo>
                    <a:pt x="1084" y="782"/>
                    <a:pt x="1086" y="773"/>
                    <a:pt x="1086" y="764"/>
                  </a:cubicBezTo>
                  <a:cubicBezTo>
                    <a:pt x="1086" y="756"/>
                    <a:pt x="1082" y="752"/>
                    <a:pt x="1081" y="747"/>
                  </a:cubicBezTo>
                  <a:cubicBezTo>
                    <a:pt x="1081" y="745"/>
                    <a:pt x="1081" y="745"/>
                    <a:pt x="1081" y="745"/>
                  </a:cubicBezTo>
                  <a:cubicBezTo>
                    <a:pt x="1081" y="731"/>
                    <a:pt x="1069" y="726"/>
                    <a:pt x="1069" y="712"/>
                  </a:cubicBezTo>
                  <a:cubicBezTo>
                    <a:pt x="1069" y="680"/>
                    <a:pt x="1095" y="672"/>
                    <a:pt x="1115" y="660"/>
                  </a:cubicBezTo>
                  <a:cubicBezTo>
                    <a:pt x="1114" y="659"/>
                    <a:pt x="1114" y="659"/>
                    <a:pt x="1114" y="659"/>
                  </a:cubicBezTo>
                  <a:cubicBezTo>
                    <a:pt x="1117" y="657"/>
                    <a:pt x="1116" y="656"/>
                    <a:pt x="1121" y="654"/>
                  </a:cubicBezTo>
                  <a:cubicBezTo>
                    <a:pt x="1125" y="653"/>
                    <a:pt x="1127" y="650"/>
                    <a:pt x="1132" y="649"/>
                  </a:cubicBezTo>
                  <a:cubicBezTo>
                    <a:pt x="1135" y="648"/>
                    <a:pt x="1136" y="645"/>
                    <a:pt x="1137" y="644"/>
                  </a:cubicBezTo>
                  <a:cubicBezTo>
                    <a:pt x="1132" y="641"/>
                    <a:pt x="1132" y="641"/>
                    <a:pt x="1132" y="641"/>
                  </a:cubicBezTo>
                  <a:cubicBezTo>
                    <a:pt x="1132" y="637"/>
                    <a:pt x="1132" y="637"/>
                    <a:pt x="1132" y="637"/>
                  </a:cubicBezTo>
                  <a:cubicBezTo>
                    <a:pt x="1136" y="637"/>
                    <a:pt x="1138" y="638"/>
                    <a:pt x="1139" y="633"/>
                  </a:cubicBezTo>
                  <a:cubicBezTo>
                    <a:pt x="1137" y="632"/>
                    <a:pt x="1135" y="632"/>
                    <a:pt x="1133" y="629"/>
                  </a:cubicBezTo>
                  <a:cubicBezTo>
                    <a:pt x="1135" y="629"/>
                    <a:pt x="1139" y="627"/>
                    <a:pt x="1139" y="624"/>
                  </a:cubicBezTo>
                  <a:cubicBezTo>
                    <a:pt x="1139" y="622"/>
                    <a:pt x="1139" y="621"/>
                    <a:pt x="1139" y="619"/>
                  </a:cubicBezTo>
                  <a:cubicBezTo>
                    <a:pt x="1138" y="619"/>
                    <a:pt x="1137" y="619"/>
                    <a:pt x="1136" y="619"/>
                  </a:cubicBezTo>
                  <a:cubicBezTo>
                    <a:pt x="1133" y="617"/>
                    <a:pt x="1136" y="617"/>
                    <a:pt x="1136" y="613"/>
                  </a:cubicBezTo>
                  <a:cubicBezTo>
                    <a:pt x="1136" y="608"/>
                    <a:pt x="1134" y="601"/>
                    <a:pt x="1134" y="598"/>
                  </a:cubicBezTo>
                  <a:cubicBezTo>
                    <a:pt x="1134" y="598"/>
                    <a:pt x="1133" y="594"/>
                    <a:pt x="1134" y="592"/>
                  </a:cubicBezTo>
                  <a:cubicBezTo>
                    <a:pt x="1135" y="596"/>
                    <a:pt x="1139" y="603"/>
                    <a:pt x="1139" y="606"/>
                  </a:cubicBezTo>
                  <a:cubicBezTo>
                    <a:pt x="1139" y="608"/>
                    <a:pt x="1139" y="609"/>
                    <a:pt x="1139" y="611"/>
                  </a:cubicBezTo>
                  <a:cubicBezTo>
                    <a:pt x="1139" y="612"/>
                    <a:pt x="1140" y="614"/>
                    <a:pt x="1141" y="614"/>
                  </a:cubicBezTo>
                  <a:cubicBezTo>
                    <a:pt x="1142" y="614"/>
                    <a:pt x="1151" y="598"/>
                    <a:pt x="1151" y="596"/>
                  </a:cubicBezTo>
                  <a:cubicBezTo>
                    <a:pt x="1151" y="592"/>
                    <a:pt x="1148" y="591"/>
                    <a:pt x="1147" y="588"/>
                  </a:cubicBezTo>
                  <a:cubicBezTo>
                    <a:pt x="1149" y="585"/>
                    <a:pt x="1149" y="585"/>
                    <a:pt x="1149" y="585"/>
                  </a:cubicBezTo>
                  <a:cubicBezTo>
                    <a:pt x="1150" y="586"/>
                    <a:pt x="1151" y="589"/>
                    <a:pt x="1152" y="589"/>
                  </a:cubicBezTo>
                  <a:cubicBezTo>
                    <a:pt x="1155" y="589"/>
                    <a:pt x="1163" y="574"/>
                    <a:pt x="1164" y="570"/>
                  </a:cubicBezTo>
                  <a:cubicBezTo>
                    <a:pt x="1164" y="570"/>
                    <a:pt x="1160" y="567"/>
                    <a:pt x="1160" y="565"/>
                  </a:cubicBezTo>
                  <a:cubicBezTo>
                    <a:pt x="1160" y="564"/>
                    <a:pt x="1162" y="562"/>
                    <a:pt x="1163" y="562"/>
                  </a:cubicBezTo>
                  <a:cubicBezTo>
                    <a:pt x="1164" y="562"/>
                    <a:pt x="1165" y="562"/>
                    <a:pt x="1167" y="562"/>
                  </a:cubicBezTo>
                  <a:cubicBezTo>
                    <a:pt x="1173" y="562"/>
                    <a:pt x="1177" y="562"/>
                    <a:pt x="1183" y="560"/>
                  </a:cubicBezTo>
                  <a:cubicBezTo>
                    <a:pt x="1180" y="558"/>
                    <a:pt x="1176" y="560"/>
                    <a:pt x="1172" y="560"/>
                  </a:cubicBezTo>
                  <a:cubicBezTo>
                    <a:pt x="1168" y="560"/>
                    <a:pt x="1168" y="560"/>
                    <a:pt x="1168" y="560"/>
                  </a:cubicBezTo>
                  <a:cubicBezTo>
                    <a:pt x="1177" y="554"/>
                    <a:pt x="1192" y="557"/>
                    <a:pt x="1200" y="550"/>
                  </a:cubicBezTo>
                  <a:cubicBezTo>
                    <a:pt x="1202" y="552"/>
                    <a:pt x="1209" y="550"/>
                    <a:pt x="1215" y="549"/>
                  </a:cubicBezTo>
                  <a:cubicBezTo>
                    <a:pt x="1215" y="546"/>
                    <a:pt x="1215" y="546"/>
                    <a:pt x="1215" y="546"/>
                  </a:cubicBezTo>
                  <a:cubicBezTo>
                    <a:pt x="1215" y="546"/>
                    <a:pt x="1211" y="549"/>
                    <a:pt x="1210" y="549"/>
                  </a:cubicBezTo>
                  <a:cubicBezTo>
                    <a:pt x="1207" y="549"/>
                    <a:pt x="1206" y="543"/>
                    <a:pt x="1206" y="541"/>
                  </a:cubicBezTo>
                  <a:cubicBezTo>
                    <a:pt x="1204" y="541"/>
                    <a:pt x="1204" y="539"/>
                    <a:pt x="1204" y="537"/>
                  </a:cubicBezTo>
                  <a:cubicBezTo>
                    <a:pt x="1204" y="521"/>
                    <a:pt x="1219" y="516"/>
                    <a:pt x="1226" y="509"/>
                  </a:cubicBezTo>
                  <a:cubicBezTo>
                    <a:pt x="1230" y="507"/>
                    <a:pt x="1230" y="509"/>
                    <a:pt x="1236" y="509"/>
                  </a:cubicBezTo>
                  <a:cubicBezTo>
                    <a:pt x="1242" y="509"/>
                    <a:pt x="1247" y="506"/>
                    <a:pt x="1250" y="502"/>
                  </a:cubicBezTo>
                  <a:cubicBezTo>
                    <a:pt x="1249" y="501"/>
                    <a:pt x="1248" y="499"/>
                    <a:pt x="1248" y="498"/>
                  </a:cubicBezTo>
                  <a:cubicBezTo>
                    <a:pt x="1247" y="497"/>
                    <a:pt x="1247" y="497"/>
                    <a:pt x="1247" y="497"/>
                  </a:cubicBezTo>
                  <a:cubicBezTo>
                    <a:pt x="1247" y="496"/>
                    <a:pt x="1247" y="496"/>
                    <a:pt x="1247" y="496"/>
                  </a:cubicBezTo>
                  <a:cubicBezTo>
                    <a:pt x="1248" y="496"/>
                    <a:pt x="1250" y="496"/>
                    <a:pt x="1252" y="496"/>
                  </a:cubicBezTo>
                  <a:cubicBezTo>
                    <a:pt x="1254" y="496"/>
                    <a:pt x="1265" y="498"/>
                    <a:pt x="1269" y="495"/>
                  </a:cubicBezTo>
                  <a:cubicBezTo>
                    <a:pt x="1273" y="492"/>
                    <a:pt x="1273" y="487"/>
                    <a:pt x="1280" y="486"/>
                  </a:cubicBezTo>
                  <a:cubicBezTo>
                    <a:pt x="1280" y="492"/>
                    <a:pt x="1279" y="493"/>
                    <a:pt x="1286" y="493"/>
                  </a:cubicBezTo>
                  <a:cubicBezTo>
                    <a:pt x="1276" y="494"/>
                    <a:pt x="1261" y="501"/>
                    <a:pt x="1261" y="510"/>
                  </a:cubicBezTo>
                  <a:cubicBezTo>
                    <a:pt x="1261" y="514"/>
                    <a:pt x="1267" y="521"/>
                    <a:pt x="1269" y="521"/>
                  </a:cubicBezTo>
                  <a:cubicBezTo>
                    <a:pt x="1273" y="521"/>
                    <a:pt x="1281" y="510"/>
                    <a:pt x="1290" y="507"/>
                  </a:cubicBezTo>
                  <a:cubicBezTo>
                    <a:pt x="1292" y="506"/>
                    <a:pt x="1322" y="495"/>
                    <a:pt x="1322" y="492"/>
                  </a:cubicBezTo>
                  <a:cubicBezTo>
                    <a:pt x="1322" y="487"/>
                    <a:pt x="1310" y="486"/>
                    <a:pt x="1308" y="486"/>
                  </a:cubicBezTo>
                  <a:cubicBezTo>
                    <a:pt x="1295" y="486"/>
                    <a:pt x="1275" y="474"/>
                    <a:pt x="1275" y="463"/>
                  </a:cubicBezTo>
                  <a:cubicBezTo>
                    <a:pt x="1275" y="461"/>
                    <a:pt x="1278" y="457"/>
                    <a:pt x="1279" y="453"/>
                  </a:cubicBezTo>
                  <a:cubicBezTo>
                    <a:pt x="1277" y="453"/>
                    <a:pt x="1272" y="451"/>
                    <a:pt x="1268" y="451"/>
                  </a:cubicBezTo>
                  <a:cubicBezTo>
                    <a:pt x="1271" y="448"/>
                    <a:pt x="1287" y="446"/>
                    <a:pt x="1287" y="437"/>
                  </a:cubicBezTo>
                  <a:cubicBezTo>
                    <a:pt x="1287" y="429"/>
                    <a:pt x="1273" y="431"/>
                    <a:pt x="1264" y="431"/>
                  </a:cubicBezTo>
                  <a:cubicBezTo>
                    <a:pt x="1245" y="431"/>
                    <a:pt x="1236" y="444"/>
                    <a:pt x="1223" y="446"/>
                  </a:cubicBezTo>
                  <a:cubicBezTo>
                    <a:pt x="1229" y="434"/>
                    <a:pt x="1238" y="438"/>
                    <a:pt x="1247" y="428"/>
                  </a:cubicBezTo>
                  <a:cubicBezTo>
                    <a:pt x="1254" y="422"/>
                    <a:pt x="1249" y="418"/>
                    <a:pt x="1258" y="415"/>
                  </a:cubicBezTo>
                  <a:cubicBezTo>
                    <a:pt x="1275" y="410"/>
                    <a:pt x="1285" y="413"/>
                    <a:pt x="1301" y="413"/>
                  </a:cubicBezTo>
                  <a:cubicBezTo>
                    <a:pt x="1323" y="413"/>
                    <a:pt x="1335" y="420"/>
                    <a:pt x="1348" y="403"/>
                  </a:cubicBezTo>
                  <a:cubicBezTo>
                    <a:pt x="1354" y="395"/>
                    <a:pt x="1389" y="393"/>
                    <a:pt x="1389" y="379"/>
                  </a:cubicBezTo>
                  <a:cubicBezTo>
                    <a:pt x="1389" y="369"/>
                    <a:pt x="1386" y="365"/>
                    <a:pt x="1382" y="359"/>
                  </a:cubicBezTo>
                  <a:close/>
                  <a:moveTo>
                    <a:pt x="1042" y="516"/>
                  </a:moveTo>
                  <a:cubicBezTo>
                    <a:pt x="1043" y="509"/>
                    <a:pt x="1047" y="506"/>
                    <a:pt x="1047" y="499"/>
                  </a:cubicBezTo>
                  <a:cubicBezTo>
                    <a:pt x="1047" y="494"/>
                    <a:pt x="1031" y="486"/>
                    <a:pt x="1027" y="486"/>
                  </a:cubicBezTo>
                  <a:cubicBezTo>
                    <a:pt x="1020" y="486"/>
                    <a:pt x="1027" y="497"/>
                    <a:pt x="1011" y="498"/>
                  </a:cubicBezTo>
                  <a:cubicBezTo>
                    <a:pt x="1007" y="498"/>
                    <a:pt x="1007" y="511"/>
                    <a:pt x="1007" y="517"/>
                  </a:cubicBezTo>
                  <a:cubicBezTo>
                    <a:pt x="1007" y="517"/>
                    <a:pt x="1007" y="526"/>
                    <a:pt x="1007" y="531"/>
                  </a:cubicBezTo>
                  <a:cubicBezTo>
                    <a:pt x="1007" y="536"/>
                    <a:pt x="1005" y="550"/>
                    <a:pt x="998" y="550"/>
                  </a:cubicBezTo>
                  <a:cubicBezTo>
                    <a:pt x="993" y="550"/>
                    <a:pt x="988" y="546"/>
                    <a:pt x="988" y="541"/>
                  </a:cubicBezTo>
                  <a:cubicBezTo>
                    <a:pt x="988" y="530"/>
                    <a:pt x="991" y="507"/>
                    <a:pt x="999" y="498"/>
                  </a:cubicBezTo>
                  <a:cubicBezTo>
                    <a:pt x="994" y="498"/>
                    <a:pt x="993" y="501"/>
                    <a:pt x="988" y="504"/>
                  </a:cubicBezTo>
                  <a:cubicBezTo>
                    <a:pt x="989" y="495"/>
                    <a:pt x="1007" y="483"/>
                    <a:pt x="1016" y="483"/>
                  </a:cubicBezTo>
                  <a:cubicBezTo>
                    <a:pt x="1020" y="483"/>
                    <a:pt x="1029" y="485"/>
                    <a:pt x="1036" y="483"/>
                  </a:cubicBezTo>
                  <a:cubicBezTo>
                    <a:pt x="1036" y="478"/>
                    <a:pt x="1036" y="478"/>
                    <a:pt x="1036" y="478"/>
                  </a:cubicBezTo>
                  <a:cubicBezTo>
                    <a:pt x="1027" y="478"/>
                    <a:pt x="1022" y="472"/>
                    <a:pt x="1011" y="472"/>
                  </a:cubicBezTo>
                  <a:cubicBezTo>
                    <a:pt x="1006" y="472"/>
                    <a:pt x="1005" y="476"/>
                    <a:pt x="999" y="476"/>
                  </a:cubicBezTo>
                  <a:cubicBezTo>
                    <a:pt x="996" y="476"/>
                    <a:pt x="992" y="474"/>
                    <a:pt x="991" y="471"/>
                  </a:cubicBezTo>
                  <a:cubicBezTo>
                    <a:pt x="983" y="471"/>
                    <a:pt x="983" y="471"/>
                    <a:pt x="983" y="471"/>
                  </a:cubicBezTo>
                  <a:cubicBezTo>
                    <a:pt x="984" y="468"/>
                    <a:pt x="987" y="466"/>
                    <a:pt x="987" y="460"/>
                  </a:cubicBezTo>
                  <a:cubicBezTo>
                    <a:pt x="981" y="461"/>
                    <a:pt x="973" y="470"/>
                    <a:pt x="968" y="470"/>
                  </a:cubicBezTo>
                  <a:cubicBezTo>
                    <a:pt x="964" y="470"/>
                    <a:pt x="964" y="475"/>
                    <a:pt x="957" y="475"/>
                  </a:cubicBezTo>
                  <a:cubicBezTo>
                    <a:pt x="953" y="475"/>
                    <a:pt x="952" y="475"/>
                    <a:pt x="950" y="471"/>
                  </a:cubicBezTo>
                  <a:cubicBezTo>
                    <a:pt x="947" y="471"/>
                    <a:pt x="945" y="473"/>
                    <a:pt x="942" y="474"/>
                  </a:cubicBezTo>
                  <a:cubicBezTo>
                    <a:pt x="936" y="474"/>
                    <a:pt x="936" y="474"/>
                    <a:pt x="936" y="474"/>
                  </a:cubicBezTo>
                  <a:cubicBezTo>
                    <a:pt x="946" y="461"/>
                    <a:pt x="958" y="457"/>
                    <a:pt x="970" y="449"/>
                  </a:cubicBezTo>
                  <a:cubicBezTo>
                    <a:pt x="975" y="448"/>
                    <a:pt x="976" y="449"/>
                    <a:pt x="981" y="447"/>
                  </a:cubicBezTo>
                  <a:cubicBezTo>
                    <a:pt x="985" y="445"/>
                    <a:pt x="984" y="438"/>
                    <a:pt x="988" y="438"/>
                  </a:cubicBezTo>
                  <a:cubicBezTo>
                    <a:pt x="993" y="438"/>
                    <a:pt x="997" y="446"/>
                    <a:pt x="998" y="448"/>
                  </a:cubicBezTo>
                  <a:cubicBezTo>
                    <a:pt x="999" y="446"/>
                    <a:pt x="999" y="442"/>
                    <a:pt x="999" y="441"/>
                  </a:cubicBezTo>
                  <a:cubicBezTo>
                    <a:pt x="1000" y="441"/>
                    <a:pt x="1001" y="441"/>
                    <a:pt x="1002" y="441"/>
                  </a:cubicBezTo>
                  <a:cubicBezTo>
                    <a:pt x="1005" y="441"/>
                    <a:pt x="1023" y="456"/>
                    <a:pt x="1024" y="458"/>
                  </a:cubicBezTo>
                  <a:cubicBezTo>
                    <a:pt x="1027" y="463"/>
                    <a:pt x="1024" y="468"/>
                    <a:pt x="1028" y="471"/>
                  </a:cubicBezTo>
                  <a:cubicBezTo>
                    <a:pt x="1038" y="481"/>
                    <a:pt x="1051" y="479"/>
                    <a:pt x="1062" y="486"/>
                  </a:cubicBezTo>
                  <a:cubicBezTo>
                    <a:pt x="1073" y="486"/>
                    <a:pt x="1073" y="486"/>
                    <a:pt x="1073" y="486"/>
                  </a:cubicBezTo>
                  <a:cubicBezTo>
                    <a:pt x="1079" y="489"/>
                    <a:pt x="1085" y="494"/>
                    <a:pt x="1085" y="500"/>
                  </a:cubicBezTo>
                  <a:cubicBezTo>
                    <a:pt x="1085" y="503"/>
                    <a:pt x="1083" y="506"/>
                    <a:pt x="1081" y="506"/>
                  </a:cubicBezTo>
                  <a:cubicBezTo>
                    <a:pt x="1076" y="506"/>
                    <a:pt x="1070" y="500"/>
                    <a:pt x="1069" y="498"/>
                  </a:cubicBezTo>
                  <a:cubicBezTo>
                    <a:pt x="1067" y="505"/>
                    <a:pt x="1063" y="526"/>
                    <a:pt x="1057" y="526"/>
                  </a:cubicBezTo>
                  <a:cubicBezTo>
                    <a:pt x="1052" y="523"/>
                    <a:pt x="1052" y="519"/>
                    <a:pt x="1051" y="513"/>
                  </a:cubicBezTo>
                  <a:cubicBezTo>
                    <a:pt x="1046" y="514"/>
                    <a:pt x="1047" y="516"/>
                    <a:pt x="1042" y="516"/>
                  </a:cubicBezTo>
                  <a:close/>
                  <a:moveTo>
                    <a:pt x="1053" y="552"/>
                  </a:moveTo>
                  <a:cubicBezTo>
                    <a:pt x="1049" y="552"/>
                    <a:pt x="1047" y="545"/>
                    <a:pt x="1047" y="541"/>
                  </a:cubicBezTo>
                  <a:cubicBezTo>
                    <a:pt x="1049" y="543"/>
                    <a:pt x="1051" y="546"/>
                    <a:pt x="1054" y="546"/>
                  </a:cubicBezTo>
                  <a:cubicBezTo>
                    <a:pt x="1058" y="546"/>
                    <a:pt x="1058" y="543"/>
                    <a:pt x="1060" y="542"/>
                  </a:cubicBezTo>
                  <a:cubicBezTo>
                    <a:pt x="1064" y="538"/>
                    <a:pt x="1070" y="538"/>
                    <a:pt x="1076" y="538"/>
                  </a:cubicBezTo>
                  <a:cubicBezTo>
                    <a:pt x="1082" y="538"/>
                    <a:pt x="1085" y="541"/>
                    <a:pt x="1087" y="540"/>
                  </a:cubicBezTo>
                  <a:cubicBezTo>
                    <a:pt x="1077" y="545"/>
                    <a:pt x="1062" y="552"/>
                    <a:pt x="1053" y="552"/>
                  </a:cubicBezTo>
                  <a:close/>
                  <a:moveTo>
                    <a:pt x="1089" y="539"/>
                  </a:moveTo>
                  <a:cubicBezTo>
                    <a:pt x="1091" y="538"/>
                    <a:pt x="1093" y="537"/>
                    <a:pt x="1094" y="536"/>
                  </a:cubicBezTo>
                  <a:cubicBezTo>
                    <a:pt x="1094" y="535"/>
                    <a:pt x="1093" y="534"/>
                    <a:pt x="1093" y="533"/>
                  </a:cubicBezTo>
                  <a:cubicBezTo>
                    <a:pt x="1093" y="534"/>
                    <a:pt x="1094" y="535"/>
                    <a:pt x="1094" y="536"/>
                  </a:cubicBezTo>
                  <a:cubicBezTo>
                    <a:pt x="1093" y="537"/>
                    <a:pt x="1091" y="538"/>
                    <a:pt x="1089" y="539"/>
                  </a:cubicBezTo>
                  <a:close/>
                  <a:moveTo>
                    <a:pt x="1095" y="526"/>
                  </a:moveTo>
                  <a:cubicBezTo>
                    <a:pt x="1093" y="526"/>
                    <a:pt x="1093" y="526"/>
                    <a:pt x="1090" y="526"/>
                  </a:cubicBezTo>
                  <a:cubicBezTo>
                    <a:pt x="1090" y="527"/>
                    <a:pt x="1091" y="528"/>
                    <a:pt x="1091" y="529"/>
                  </a:cubicBezTo>
                  <a:cubicBezTo>
                    <a:pt x="1091" y="528"/>
                    <a:pt x="1089" y="527"/>
                    <a:pt x="1089" y="525"/>
                  </a:cubicBezTo>
                  <a:cubicBezTo>
                    <a:pt x="1089" y="523"/>
                    <a:pt x="1093" y="522"/>
                    <a:pt x="1094" y="522"/>
                  </a:cubicBezTo>
                  <a:cubicBezTo>
                    <a:pt x="1104" y="519"/>
                    <a:pt x="1124" y="513"/>
                    <a:pt x="1135" y="513"/>
                  </a:cubicBezTo>
                  <a:cubicBezTo>
                    <a:pt x="1135" y="530"/>
                    <a:pt x="1107" y="526"/>
                    <a:pt x="1095" y="526"/>
                  </a:cubicBezTo>
                  <a:close/>
                  <a:moveTo>
                    <a:pt x="1092" y="532"/>
                  </a:moveTo>
                  <a:cubicBezTo>
                    <a:pt x="1092" y="531"/>
                    <a:pt x="1092" y="530"/>
                    <a:pt x="1091" y="530"/>
                  </a:cubicBezTo>
                  <a:cubicBezTo>
                    <a:pt x="1092" y="530"/>
                    <a:pt x="1092" y="531"/>
                    <a:pt x="1092" y="532"/>
                  </a:cubicBezTo>
                  <a:close/>
                  <a:moveTo>
                    <a:pt x="1247" y="496"/>
                  </a:moveTo>
                  <a:cubicBezTo>
                    <a:pt x="1247" y="497"/>
                    <a:pt x="1247" y="497"/>
                    <a:pt x="1247" y="498"/>
                  </a:cubicBezTo>
                  <a:cubicBezTo>
                    <a:pt x="1247" y="497"/>
                    <a:pt x="1247" y="497"/>
                    <a:pt x="1247" y="496"/>
                  </a:cubicBezTo>
                  <a:close/>
                  <a:moveTo>
                    <a:pt x="1242" y="466"/>
                  </a:moveTo>
                  <a:cubicBezTo>
                    <a:pt x="1241" y="464"/>
                    <a:pt x="1241" y="463"/>
                    <a:pt x="1240" y="461"/>
                  </a:cubicBezTo>
                  <a:cubicBezTo>
                    <a:pt x="1241" y="463"/>
                    <a:pt x="1241" y="464"/>
                    <a:pt x="1242" y="466"/>
                  </a:cubicBezTo>
                  <a:close/>
                  <a:moveTo>
                    <a:pt x="1246" y="493"/>
                  </a:moveTo>
                  <a:cubicBezTo>
                    <a:pt x="1246" y="493"/>
                    <a:pt x="1245" y="492"/>
                    <a:pt x="1245" y="491"/>
                  </a:cubicBezTo>
                  <a:cubicBezTo>
                    <a:pt x="1245" y="492"/>
                    <a:pt x="1246" y="493"/>
                    <a:pt x="1246" y="493"/>
                  </a:cubicBezTo>
                  <a:close/>
                  <a:moveTo>
                    <a:pt x="1245" y="488"/>
                  </a:moveTo>
                  <a:cubicBezTo>
                    <a:pt x="1245" y="488"/>
                    <a:pt x="1245" y="487"/>
                    <a:pt x="1245" y="486"/>
                  </a:cubicBezTo>
                  <a:cubicBezTo>
                    <a:pt x="1245" y="487"/>
                    <a:pt x="1245" y="488"/>
                    <a:pt x="1245" y="488"/>
                  </a:cubicBezTo>
                  <a:close/>
                  <a:moveTo>
                    <a:pt x="1244" y="483"/>
                  </a:moveTo>
                  <a:cubicBezTo>
                    <a:pt x="1244" y="481"/>
                    <a:pt x="1244" y="480"/>
                    <a:pt x="1244" y="479"/>
                  </a:cubicBezTo>
                  <a:cubicBezTo>
                    <a:pt x="1244" y="480"/>
                    <a:pt x="1244" y="481"/>
                    <a:pt x="1244" y="483"/>
                  </a:cubicBezTo>
                  <a:close/>
                  <a:moveTo>
                    <a:pt x="1244" y="476"/>
                  </a:moveTo>
                  <a:cubicBezTo>
                    <a:pt x="1244" y="475"/>
                    <a:pt x="1244" y="474"/>
                    <a:pt x="1243" y="473"/>
                  </a:cubicBezTo>
                  <a:cubicBezTo>
                    <a:pt x="1244" y="474"/>
                    <a:pt x="1244" y="475"/>
                    <a:pt x="1244" y="476"/>
                  </a:cubicBezTo>
                  <a:close/>
                  <a:moveTo>
                    <a:pt x="1243" y="471"/>
                  </a:moveTo>
                  <a:cubicBezTo>
                    <a:pt x="1243" y="470"/>
                    <a:pt x="1243" y="469"/>
                    <a:pt x="1242" y="467"/>
                  </a:cubicBezTo>
                  <a:cubicBezTo>
                    <a:pt x="1243" y="469"/>
                    <a:pt x="1243" y="470"/>
                    <a:pt x="1243" y="4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0"/>
            <p:cNvSpPr>
              <a:spLocks/>
            </p:cNvSpPr>
            <p:nvPr/>
          </p:nvSpPr>
          <p:spPr bwMode="auto">
            <a:xfrm>
              <a:off x="4222750" y="3484563"/>
              <a:ext cx="82550" cy="109538"/>
            </a:xfrm>
            <a:custGeom>
              <a:avLst/>
              <a:gdLst>
                <a:gd name="T0" fmla="*/ 18 w 22"/>
                <a:gd name="T1" fmla="*/ 29 h 29"/>
                <a:gd name="T2" fmla="*/ 22 w 22"/>
                <a:gd name="T3" fmla="*/ 25 h 29"/>
                <a:gd name="T4" fmla="*/ 11 w 22"/>
                <a:gd name="T5" fmla="*/ 2 h 29"/>
                <a:gd name="T6" fmla="*/ 0 w 22"/>
                <a:gd name="T7" fmla="*/ 11 h 29"/>
                <a:gd name="T8" fmla="*/ 10 w 22"/>
                <a:gd name="T9" fmla="*/ 11 h 29"/>
                <a:gd name="T10" fmla="*/ 10 w 22"/>
                <a:gd name="T11" fmla="*/ 20 h 29"/>
                <a:gd name="T12" fmla="*/ 18 w 22"/>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8" y="29"/>
                  </a:moveTo>
                  <a:cubicBezTo>
                    <a:pt x="20" y="29"/>
                    <a:pt x="22" y="28"/>
                    <a:pt x="22" y="25"/>
                  </a:cubicBezTo>
                  <a:cubicBezTo>
                    <a:pt x="22" y="15"/>
                    <a:pt x="10" y="14"/>
                    <a:pt x="11" y="2"/>
                  </a:cubicBezTo>
                  <a:cubicBezTo>
                    <a:pt x="2" y="0"/>
                    <a:pt x="0" y="0"/>
                    <a:pt x="0" y="11"/>
                  </a:cubicBezTo>
                  <a:cubicBezTo>
                    <a:pt x="5" y="7"/>
                    <a:pt x="3" y="9"/>
                    <a:pt x="10" y="11"/>
                  </a:cubicBezTo>
                  <a:cubicBezTo>
                    <a:pt x="8" y="13"/>
                    <a:pt x="10" y="16"/>
                    <a:pt x="10" y="20"/>
                  </a:cubicBezTo>
                  <a:cubicBezTo>
                    <a:pt x="10" y="20"/>
                    <a:pt x="14" y="29"/>
                    <a:pt x="18"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4098925" y="3360738"/>
              <a:ext cx="85725" cy="131763"/>
            </a:xfrm>
            <a:custGeom>
              <a:avLst/>
              <a:gdLst>
                <a:gd name="T0" fmla="*/ 20 w 23"/>
                <a:gd name="T1" fmla="*/ 18 h 35"/>
                <a:gd name="T2" fmla="*/ 15 w 23"/>
                <a:gd name="T3" fmla="*/ 18 h 35"/>
                <a:gd name="T4" fmla="*/ 15 w 23"/>
                <a:gd name="T5" fmla="*/ 0 h 35"/>
                <a:gd name="T6" fmla="*/ 5 w 23"/>
                <a:gd name="T7" fmla="*/ 0 h 35"/>
                <a:gd name="T8" fmla="*/ 0 w 23"/>
                <a:gd name="T9" fmla="*/ 5 h 35"/>
                <a:gd name="T10" fmla="*/ 12 w 23"/>
                <a:gd name="T11" fmla="*/ 18 h 35"/>
                <a:gd name="T12" fmla="*/ 19 w 23"/>
                <a:gd name="T13" fmla="*/ 35 h 35"/>
                <a:gd name="T14" fmla="*/ 20 w 23"/>
                <a:gd name="T15" fmla="*/ 18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20" y="18"/>
                  </a:moveTo>
                  <a:cubicBezTo>
                    <a:pt x="19" y="19"/>
                    <a:pt x="15" y="20"/>
                    <a:pt x="15" y="18"/>
                  </a:cubicBezTo>
                  <a:cubicBezTo>
                    <a:pt x="13" y="11"/>
                    <a:pt x="15" y="11"/>
                    <a:pt x="15" y="0"/>
                  </a:cubicBezTo>
                  <a:cubicBezTo>
                    <a:pt x="9" y="4"/>
                    <a:pt x="13" y="0"/>
                    <a:pt x="5" y="0"/>
                  </a:cubicBezTo>
                  <a:cubicBezTo>
                    <a:pt x="4" y="0"/>
                    <a:pt x="0" y="1"/>
                    <a:pt x="0" y="5"/>
                  </a:cubicBezTo>
                  <a:cubicBezTo>
                    <a:pt x="0" y="11"/>
                    <a:pt x="5" y="17"/>
                    <a:pt x="12" y="18"/>
                  </a:cubicBezTo>
                  <a:cubicBezTo>
                    <a:pt x="12" y="25"/>
                    <a:pt x="14" y="30"/>
                    <a:pt x="19" y="35"/>
                  </a:cubicBezTo>
                  <a:cubicBezTo>
                    <a:pt x="23" y="31"/>
                    <a:pt x="19" y="25"/>
                    <a:pt x="2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2"/>
            <p:cNvSpPr>
              <a:spLocks/>
            </p:cNvSpPr>
            <p:nvPr/>
          </p:nvSpPr>
          <p:spPr bwMode="auto">
            <a:xfrm>
              <a:off x="4478338" y="3849688"/>
              <a:ext cx="220662" cy="142875"/>
            </a:xfrm>
            <a:custGeom>
              <a:avLst/>
              <a:gdLst>
                <a:gd name="T0" fmla="*/ 23 w 59"/>
                <a:gd name="T1" fmla="*/ 22 h 38"/>
                <a:gd name="T2" fmla="*/ 55 w 59"/>
                <a:gd name="T3" fmla="*/ 38 h 38"/>
                <a:gd name="T4" fmla="*/ 59 w 59"/>
                <a:gd name="T5" fmla="*/ 38 h 38"/>
                <a:gd name="T6" fmla="*/ 59 w 59"/>
                <a:gd name="T7" fmla="*/ 34 h 38"/>
                <a:gd name="T8" fmla="*/ 18 w 59"/>
                <a:gd name="T9" fmla="*/ 6 h 38"/>
                <a:gd name="T10" fmla="*/ 6 w 59"/>
                <a:gd name="T11" fmla="*/ 0 h 38"/>
                <a:gd name="T12" fmla="*/ 0 w 59"/>
                <a:gd name="T13" fmla="*/ 2 h 38"/>
                <a:gd name="T14" fmla="*/ 2 w 59"/>
                <a:gd name="T15" fmla="*/ 2 h 38"/>
                <a:gd name="T16" fmla="*/ 9 w 59"/>
                <a:gd name="T17" fmla="*/ 4 h 38"/>
                <a:gd name="T18" fmla="*/ 4 w 59"/>
                <a:gd name="T19" fmla="*/ 8 h 38"/>
                <a:gd name="T20" fmla="*/ 27 w 59"/>
                <a:gd name="T21" fmla="*/ 17 h 38"/>
                <a:gd name="T22" fmla="*/ 23 w 59"/>
                <a:gd name="T23"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3" y="22"/>
                  </a:moveTo>
                  <a:cubicBezTo>
                    <a:pt x="30" y="26"/>
                    <a:pt x="45" y="38"/>
                    <a:pt x="55" y="38"/>
                  </a:cubicBezTo>
                  <a:cubicBezTo>
                    <a:pt x="56" y="38"/>
                    <a:pt x="58" y="38"/>
                    <a:pt x="59" y="38"/>
                  </a:cubicBezTo>
                  <a:cubicBezTo>
                    <a:pt x="59" y="34"/>
                    <a:pt x="59" y="34"/>
                    <a:pt x="59" y="34"/>
                  </a:cubicBezTo>
                  <a:cubicBezTo>
                    <a:pt x="48" y="22"/>
                    <a:pt x="37" y="12"/>
                    <a:pt x="18" y="6"/>
                  </a:cubicBezTo>
                  <a:cubicBezTo>
                    <a:pt x="15" y="5"/>
                    <a:pt x="11" y="0"/>
                    <a:pt x="6" y="0"/>
                  </a:cubicBezTo>
                  <a:cubicBezTo>
                    <a:pt x="4" y="0"/>
                    <a:pt x="2" y="1"/>
                    <a:pt x="0" y="2"/>
                  </a:cubicBezTo>
                  <a:cubicBezTo>
                    <a:pt x="2" y="2"/>
                    <a:pt x="2" y="2"/>
                    <a:pt x="2" y="2"/>
                  </a:cubicBezTo>
                  <a:cubicBezTo>
                    <a:pt x="2" y="2"/>
                    <a:pt x="6" y="3"/>
                    <a:pt x="9" y="4"/>
                  </a:cubicBezTo>
                  <a:cubicBezTo>
                    <a:pt x="8" y="5"/>
                    <a:pt x="6" y="7"/>
                    <a:pt x="4" y="8"/>
                  </a:cubicBezTo>
                  <a:cubicBezTo>
                    <a:pt x="6" y="13"/>
                    <a:pt x="18" y="17"/>
                    <a:pt x="27" y="17"/>
                  </a:cubicBezTo>
                  <a:cubicBezTo>
                    <a:pt x="26" y="18"/>
                    <a:pt x="24" y="18"/>
                    <a:pt x="23"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3"/>
            <p:cNvSpPr>
              <a:spLocks/>
            </p:cNvSpPr>
            <p:nvPr/>
          </p:nvSpPr>
          <p:spPr bwMode="auto">
            <a:xfrm>
              <a:off x="4260850" y="3641725"/>
              <a:ext cx="77787" cy="112713"/>
            </a:xfrm>
            <a:custGeom>
              <a:avLst/>
              <a:gdLst>
                <a:gd name="T0" fmla="*/ 15 w 21"/>
                <a:gd name="T1" fmla="*/ 17 h 30"/>
                <a:gd name="T2" fmla="*/ 13 w 21"/>
                <a:gd name="T3" fmla="*/ 12 h 30"/>
                <a:gd name="T4" fmla="*/ 13 w 21"/>
                <a:gd name="T5" fmla="*/ 2 h 30"/>
                <a:gd name="T6" fmla="*/ 7 w 21"/>
                <a:gd name="T7" fmla="*/ 8 h 30"/>
                <a:gd name="T8" fmla="*/ 10 w 21"/>
                <a:gd name="T9" fmla="*/ 3 h 30"/>
                <a:gd name="T10" fmla="*/ 0 w 21"/>
                <a:gd name="T11" fmla="*/ 0 h 30"/>
                <a:gd name="T12" fmla="*/ 0 w 21"/>
                <a:gd name="T13" fmla="*/ 3 h 30"/>
                <a:gd name="T14" fmla="*/ 5 w 21"/>
                <a:gd name="T15" fmla="*/ 11 h 30"/>
                <a:gd name="T16" fmla="*/ 12 w 21"/>
                <a:gd name="T17" fmla="*/ 17 h 30"/>
                <a:gd name="T18" fmla="*/ 10 w 21"/>
                <a:gd name="T19" fmla="*/ 22 h 30"/>
                <a:gd name="T20" fmla="*/ 17 w 21"/>
                <a:gd name="T21" fmla="*/ 30 h 30"/>
                <a:gd name="T22" fmla="*/ 13 w 21"/>
                <a:gd name="T23" fmla="*/ 22 h 30"/>
                <a:gd name="T24" fmla="*/ 15 w 21"/>
                <a:gd name="T25"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0">
                  <a:moveTo>
                    <a:pt x="15" y="17"/>
                  </a:moveTo>
                  <a:cubicBezTo>
                    <a:pt x="15" y="15"/>
                    <a:pt x="13" y="14"/>
                    <a:pt x="13" y="12"/>
                  </a:cubicBezTo>
                  <a:cubicBezTo>
                    <a:pt x="13" y="8"/>
                    <a:pt x="14" y="5"/>
                    <a:pt x="13" y="2"/>
                  </a:cubicBezTo>
                  <a:cubicBezTo>
                    <a:pt x="12" y="5"/>
                    <a:pt x="10" y="8"/>
                    <a:pt x="7" y="8"/>
                  </a:cubicBezTo>
                  <a:cubicBezTo>
                    <a:pt x="5" y="8"/>
                    <a:pt x="10" y="3"/>
                    <a:pt x="10" y="3"/>
                  </a:cubicBezTo>
                  <a:cubicBezTo>
                    <a:pt x="6" y="2"/>
                    <a:pt x="4" y="0"/>
                    <a:pt x="0" y="0"/>
                  </a:cubicBezTo>
                  <a:cubicBezTo>
                    <a:pt x="0" y="3"/>
                    <a:pt x="0" y="3"/>
                    <a:pt x="0" y="3"/>
                  </a:cubicBezTo>
                  <a:cubicBezTo>
                    <a:pt x="2" y="6"/>
                    <a:pt x="3" y="11"/>
                    <a:pt x="5" y="11"/>
                  </a:cubicBezTo>
                  <a:cubicBezTo>
                    <a:pt x="8" y="11"/>
                    <a:pt x="9" y="16"/>
                    <a:pt x="12" y="17"/>
                  </a:cubicBezTo>
                  <a:cubicBezTo>
                    <a:pt x="12" y="18"/>
                    <a:pt x="10" y="19"/>
                    <a:pt x="10" y="22"/>
                  </a:cubicBezTo>
                  <a:cubicBezTo>
                    <a:pt x="10" y="25"/>
                    <a:pt x="13" y="30"/>
                    <a:pt x="17" y="30"/>
                  </a:cubicBezTo>
                  <a:cubicBezTo>
                    <a:pt x="21" y="30"/>
                    <a:pt x="13" y="23"/>
                    <a:pt x="13" y="22"/>
                  </a:cubicBezTo>
                  <a:cubicBezTo>
                    <a:pt x="13" y="20"/>
                    <a:pt x="15" y="19"/>
                    <a:pt x="1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4"/>
            <p:cNvSpPr>
              <a:spLocks/>
            </p:cNvSpPr>
            <p:nvPr/>
          </p:nvSpPr>
          <p:spPr bwMode="auto">
            <a:xfrm>
              <a:off x="3257550" y="3394075"/>
              <a:ext cx="101600" cy="63500"/>
            </a:xfrm>
            <a:custGeom>
              <a:avLst/>
              <a:gdLst>
                <a:gd name="T0" fmla="*/ 21 w 27"/>
                <a:gd name="T1" fmla="*/ 0 h 17"/>
                <a:gd name="T2" fmla="*/ 27 w 27"/>
                <a:gd name="T3" fmla="*/ 0 h 17"/>
                <a:gd name="T4" fmla="*/ 27 w 27"/>
                <a:gd name="T5" fmla="*/ 5 h 17"/>
                <a:gd name="T6" fmla="*/ 10 w 27"/>
                <a:gd name="T7" fmla="*/ 17 h 17"/>
                <a:gd name="T8" fmla="*/ 0 w 27"/>
                <a:gd name="T9" fmla="*/ 12 h 17"/>
                <a:gd name="T10" fmla="*/ 0 w 27"/>
                <a:gd name="T11" fmla="*/ 6 h 17"/>
                <a:gd name="T12" fmla="*/ 21 w 2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1" y="0"/>
                  </a:moveTo>
                  <a:cubicBezTo>
                    <a:pt x="24" y="0"/>
                    <a:pt x="24" y="0"/>
                    <a:pt x="27" y="0"/>
                  </a:cubicBezTo>
                  <a:cubicBezTo>
                    <a:pt x="27" y="5"/>
                    <a:pt x="27" y="5"/>
                    <a:pt x="27" y="5"/>
                  </a:cubicBezTo>
                  <a:cubicBezTo>
                    <a:pt x="19" y="9"/>
                    <a:pt x="16" y="12"/>
                    <a:pt x="10" y="17"/>
                  </a:cubicBezTo>
                  <a:cubicBezTo>
                    <a:pt x="6" y="14"/>
                    <a:pt x="4" y="14"/>
                    <a:pt x="0" y="12"/>
                  </a:cubicBezTo>
                  <a:cubicBezTo>
                    <a:pt x="0" y="6"/>
                    <a:pt x="0" y="6"/>
                    <a:pt x="0" y="6"/>
                  </a:cubicBezTo>
                  <a:cubicBezTo>
                    <a:pt x="8" y="4"/>
                    <a:pt x="14" y="0"/>
                    <a:pt x="2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5"/>
            <p:cNvSpPr>
              <a:spLocks/>
            </p:cNvSpPr>
            <p:nvPr/>
          </p:nvSpPr>
          <p:spPr bwMode="auto">
            <a:xfrm>
              <a:off x="7467600" y="3883025"/>
              <a:ext cx="117475" cy="60325"/>
            </a:xfrm>
            <a:custGeom>
              <a:avLst/>
              <a:gdLst>
                <a:gd name="T0" fmla="*/ 25 w 31"/>
                <a:gd name="T1" fmla="*/ 16 h 16"/>
                <a:gd name="T2" fmla="*/ 31 w 31"/>
                <a:gd name="T3" fmla="*/ 14 h 16"/>
                <a:gd name="T4" fmla="*/ 0 w 31"/>
                <a:gd name="T5" fmla="*/ 3 h 16"/>
                <a:gd name="T6" fmla="*/ 25 w 31"/>
                <a:gd name="T7" fmla="*/ 16 h 16"/>
              </a:gdLst>
              <a:ahLst/>
              <a:cxnLst>
                <a:cxn ang="0">
                  <a:pos x="T0" y="T1"/>
                </a:cxn>
                <a:cxn ang="0">
                  <a:pos x="T2" y="T3"/>
                </a:cxn>
                <a:cxn ang="0">
                  <a:pos x="T4" y="T5"/>
                </a:cxn>
                <a:cxn ang="0">
                  <a:pos x="T6" y="T7"/>
                </a:cxn>
              </a:cxnLst>
              <a:rect l="0" t="0" r="r" b="b"/>
              <a:pathLst>
                <a:path w="31" h="16">
                  <a:moveTo>
                    <a:pt x="25" y="16"/>
                  </a:moveTo>
                  <a:cubicBezTo>
                    <a:pt x="28" y="16"/>
                    <a:pt x="30" y="16"/>
                    <a:pt x="31" y="14"/>
                  </a:cubicBezTo>
                  <a:cubicBezTo>
                    <a:pt x="22" y="9"/>
                    <a:pt x="13" y="0"/>
                    <a:pt x="0" y="3"/>
                  </a:cubicBezTo>
                  <a:cubicBezTo>
                    <a:pt x="5" y="7"/>
                    <a:pt x="18" y="16"/>
                    <a:pt x="2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6"/>
            <p:cNvSpPr>
              <a:spLocks/>
            </p:cNvSpPr>
            <p:nvPr/>
          </p:nvSpPr>
          <p:spPr bwMode="auto">
            <a:xfrm>
              <a:off x="2674938" y="3217863"/>
              <a:ext cx="71437" cy="33338"/>
            </a:xfrm>
            <a:custGeom>
              <a:avLst/>
              <a:gdLst>
                <a:gd name="T0" fmla="*/ 6 w 19"/>
                <a:gd name="T1" fmla="*/ 4 h 9"/>
                <a:gd name="T2" fmla="*/ 13 w 19"/>
                <a:gd name="T3" fmla="*/ 1 h 9"/>
                <a:gd name="T4" fmla="*/ 19 w 19"/>
                <a:gd name="T5" fmla="*/ 9 h 9"/>
                <a:gd name="T6" fmla="*/ 5 w 19"/>
                <a:gd name="T7" fmla="*/ 9 h 9"/>
                <a:gd name="T8" fmla="*/ 0 w 19"/>
                <a:gd name="T9" fmla="*/ 4 h 9"/>
                <a:gd name="T10" fmla="*/ 6 w 19"/>
                <a:gd name="T11" fmla="*/ 4 h 9"/>
              </a:gdLst>
              <a:ahLst/>
              <a:cxnLst>
                <a:cxn ang="0">
                  <a:pos x="T0" y="T1"/>
                </a:cxn>
                <a:cxn ang="0">
                  <a:pos x="T2" y="T3"/>
                </a:cxn>
                <a:cxn ang="0">
                  <a:pos x="T4" y="T5"/>
                </a:cxn>
                <a:cxn ang="0">
                  <a:pos x="T6" y="T7"/>
                </a:cxn>
                <a:cxn ang="0">
                  <a:pos x="T8" y="T9"/>
                </a:cxn>
                <a:cxn ang="0">
                  <a:pos x="T10" y="T11"/>
                </a:cxn>
              </a:cxnLst>
              <a:rect l="0" t="0" r="r" b="b"/>
              <a:pathLst>
                <a:path w="19" h="9">
                  <a:moveTo>
                    <a:pt x="6" y="4"/>
                  </a:moveTo>
                  <a:cubicBezTo>
                    <a:pt x="8" y="0"/>
                    <a:pt x="9" y="1"/>
                    <a:pt x="13" y="1"/>
                  </a:cubicBezTo>
                  <a:cubicBezTo>
                    <a:pt x="18" y="1"/>
                    <a:pt x="19" y="4"/>
                    <a:pt x="19" y="9"/>
                  </a:cubicBezTo>
                  <a:cubicBezTo>
                    <a:pt x="5" y="9"/>
                    <a:pt x="5" y="9"/>
                    <a:pt x="5" y="9"/>
                  </a:cubicBezTo>
                  <a:cubicBezTo>
                    <a:pt x="3" y="7"/>
                    <a:pt x="1" y="6"/>
                    <a:pt x="0" y="4"/>
                  </a:cubicBezTo>
                  <a:lnTo>
                    <a:pt x="6"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8" name="Oval 57"/>
          <p:cNvSpPr/>
          <p:nvPr/>
        </p:nvSpPr>
        <p:spPr>
          <a:xfrm>
            <a:off x="5243743" y="4870451"/>
            <a:ext cx="203200" cy="203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Freeform 67"/>
          <p:cNvSpPr>
            <a:spLocks/>
          </p:cNvSpPr>
          <p:nvPr/>
        </p:nvSpPr>
        <p:spPr bwMode="auto">
          <a:xfrm>
            <a:off x="5344795" y="3528273"/>
            <a:ext cx="3351531" cy="1445681"/>
          </a:xfrm>
          <a:custGeom>
            <a:avLst/>
            <a:gdLst>
              <a:gd name="T0" fmla="*/ 16 w 1064"/>
              <a:gd name="T1" fmla="*/ 457 h 457"/>
              <a:gd name="T2" fmla="*/ 0 w 1064"/>
              <a:gd name="T3" fmla="*/ 446 h 457"/>
              <a:gd name="T4" fmla="*/ 427 w 1064"/>
              <a:gd name="T5" fmla="*/ 124 h 457"/>
              <a:gd name="T6" fmla="*/ 1064 w 1064"/>
              <a:gd name="T7" fmla="*/ 0 h 457"/>
              <a:gd name="T8" fmla="*/ 1064 w 1064"/>
              <a:gd name="T9" fmla="*/ 20 h 457"/>
              <a:gd name="T10" fmla="*/ 16 w 1064"/>
              <a:gd name="T11" fmla="*/ 457 h 457"/>
            </a:gdLst>
            <a:ahLst/>
            <a:cxnLst>
              <a:cxn ang="0">
                <a:pos x="T0" y="T1"/>
              </a:cxn>
              <a:cxn ang="0">
                <a:pos x="T2" y="T3"/>
              </a:cxn>
              <a:cxn ang="0">
                <a:pos x="T4" y="T5"/>
              </a:cxn>
              <a:cxn ang="0">
                <a:pos x="T6" y="T7"/>
              </a:cxn>
              <a:cxn ang="0">
                <a:pos x="T8" y="T9"/>
              </a:cxn>
              <a:cxn ang="0">
                <a:pos x="T10" y="T11"/>
              </a:cxn>
            </a:cxnLst>
            <a:rect l="0" t="0" r="r" b="b"/>
            <a:pathLst>
              <a:path w="1064" h="457">
                <a:moveTo>
                  <a:pt x="16" y="457"/>
                </a:moveTo>
                <a:cubicBezTo>
                  <a:pt x="0" y="446"/>
                  <a:pt x="0" y="446"/>
                  <a:pt x="0" y="446"/>
                </a:cubicBezTo>
                <a:cubicBezTo>
                  <a:pt x="94" y="314"/>
                  <a:pt x="242" y="203"/>
                  <a:pt x="427" y="124"/>
                </a:cubicBezTo>
                <a:cubicBezTo>
                  <a:pt x="617" y="43"/>
                  <a:pt x="837" y="0"/>
                  <a:pt x="1064" y="0"/>
                </a:cubicBezTo>
                <a:cubicBezTo>
                  <a:pt x="1064" y="20"/>
                  <a:pt x="1064" y="20"/>
                  <a:pt x="1064" y="20"/>
                </a:cubicBezTo>
                <a:cubicBezTo>
                  <a:pt x="617" y="20"/>
                  <a:pt x="206" y="192"/>
                  <a:pt x="16" y="4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Oval 59"/>
          <p:cNvSpPr/>
          <p:nvPr/>
        </p:nvSpPr>
        <p:spPr>
          <a:xfrm>
            <a:off x="8678746" y="3201754"/>
            <a:ext cx="712479" cy="712479"/>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Rectangle 60"/>
          <p:cNvSpPr/>
          <p:nvPr/>
        </p:nvSpPr>
        <p:spPr>
          <a:xfrm>
            <a:off x="8719967" y="3391403"/>
            <a:ext cx="644728" cy="338554"/>
          </a:xfrm>
          <a:prstGeom prst="rect">
            <a:avLst/>
          </a:prstGeom>
          <a:noFill/>
        </p:spPr>
        <p:txBody>
          <a:bodyPr wrap="none">
            <a:spAutoFit/>
          </a:bodyPr>
          <a:lstStyle/>
          <a:p>
            <a:pPr algn="ctr"/>
            <a:r>
              <a:rPr lang="en-US" sz="1600" b="1" dirty="0">
                <a:solidFill>
                  <a:schemeClr val="accent1"/>
                </a:solidFill>
                <a:latin typeface="+mj-lt"/>
              </a:rPr>
              <a:t>0.925</a:t>
            </a:r>
            <a:endParaRPr lang="id-ID" sz="1600" b="1" dirty="0">
              <a:solidFill>
                <a:schemeClr val="accent1"/>
              </a:solidFill>
              <a:latin typeface="+mj-lt"/>
            </a:endParaRPr>
          </a:p>
        </p:txBody>
      </p:sp>
      <p:sp>
        <p:nvSpPr>
          <p:cNvPr id="62" name="TextBox 61"/>
          <p:cNvSpPr txBox="1"/>
          <p:nvPr/>
        </p:nvSpPr>
        <p:spPr>
          <a:xfrm>
            <a:off x="9472450" y="3114565"/>
            <a:ext cx="924997" cy="307777"/>
          </a:xfrm>
          <a:prstGeom prst="rect">
            <a:avLst/>
          </a:prstGeom>
          <a:noFill/>
        </p:spPr>
        <p:txBody>
          <a:bodyPr wrap="none" rtlCol="0">
            <a:spAutoFit/>
          </a:bodyPr>
          <a:lstStyle/>
          <a:p>
            <a:r>
              <a:rPr lang="en-US" sz="1400" b="1" dirty="0"/>
              <a:t>Singapore</a:t>
            </a:r>
            <a:endParaRPr lang="id-ID" sz="1400" b="1" dirty="0"/>
          </a:p>
        </p:txBody>
      </p:sp>
      <p:sp>
        <p:nvSpPr>
          <p:cNvPr id="63" name="TextBox 62"/>
          <p:cNvSpPr txBox="1"/>
          <p:nvPr/>
        </p:nvSpPr>
        <p:spPr>
          <a:xfrm>
            <a:off x="9487261" y="3346681"/>
            <a:ext cx="2360610" cy="1015663"/>
          </a:xfrm>
          <a:prstGeom prst="rect">
            <a:avLst/>
          </a:prstGeom>
          <a:noFill/>
        </p:spPr>
        <p:txBody>
          <a:bodyPr wrap="square" rtlCol="0">
            <a:spAutoFit/>
          </a:bodyPr>
          <a:lstStyle/>
          <a:p>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Singapore, officially the Republic of Singapore, is a sovereign island country and city-state in maritime Southeast Asia</a:t>
            </a:r>
            <a:endParaRPr lang="en-US" sz="12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4" name="Oval 63"/>
          <p:cNvSpPr/>
          <p:nvPr/>
        </p:nvSpPr>
        <p:spPr>
          <a:xfrm>
            <a:off x="5446943" y="4134417"/>
            <a:ext cx="203200" cy="203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Freeform 64"/>
          <p:cNvSpPr>
            <a:spLocks/>
          </p:cNvSpPr>
          <p:nvPr/>
        </p:nvSpPr>
        <p:spPr bwMode="auto">
          <a:xfrm flipH="1">
            <a:off x="2645653" y="2976970"/>
            <a:ext cx="2887899" cy="1245695"/>
          </a:xfrm>
          <a:custGeom>
            <a:avLst/>
            <a:gdLst>
              <a:gd name="T0" fmla="*/ 16 w 1064"/>
              <a:gd name="T1" fmla="*/ 457 h 457"/>
              <a:gd name="T2" fmla="*/ 0 w 1064"/>
              <a:gd name="T3" fmla="*/ 446 h 457"/>
              <a:gd name="T4" fmla="*/ 427 w 1064"/>
              <a:gd name="T5" fmla="*/ 124 h 457"/>
              <a:gd name="T6" fmla="*/ 1064 w 1064"/>
              <a:gd name="T7" fmla="*/ 0 h 457"/>
              <a:gd name="T8" fmla="*/ 1064 w 1064"/>
              <a:gd name="T9" fmla="*/ 20 h 457"/>
              <a:gd name="T10" fmla="*/ 16 w 1064"/>
              <a:gd name="T11" fmla="*/ 457 h 457"/>
            </a:gdLst>
            <a:ahLst/>
            <a:cxnLst>
              <a:cxn ang="0">
                <a:pos x="T0" y="T1"/>
              </a:cxn>
              <a:cxn ang="0">
                <a:pos x="T2" y="T3"/>
              </a:cxn>
              <a:cxn ang="0">
                <a:pos x="T4" y="T5"/>
              </a:cxn>
              <a:cxn ang="0">
                <a:pos x="T6" y="T7"/>
              </a:cxn>
              <a:cxn ang="0">
                <a:pos x="T8" y="T9"/>
              </a:cxn>
              <a:cxn ang="0">
                <a:pos x="T10" y="T11"/>
              </a:cxn>
            </a:cxnLst>
            <a:rect l="0" t="0" r="r" b="b"/>
            <a:pathLst>
              <a:path w="1064" h="457">
                <a:moveTo>
                  <a:pt x="16" y="457"/>
                </a:moveTo>
                <a:cubicBezTo>
                  <a:pt x="0" y="446"/>
                  <a:pt x="0" y="446"/>
                  <a:pt x="0" y="446"/>
                </a:cubicBezTo>
                <a:cubicBezTo>
                  <a:pt x="94" y="314"/>
                  <a:pt x="242" y="203"/>
                  <a:pt x="427" y="124"/>
                </a:cubicBezTo>
                <a:cubicBezTo>
                  <a:pt x="617" y="43"/>
                  <a:pt x="837" y="0"/>
                  <a:pt x="1064" y="0"/>
                </a:cubicBezTo>
                <a:cubicBezTo>
                  <a:pt x="1064" y="20"/>
                  <a:pt x="1064" y="20"/>
                  <a:pt x="1064" y="20"/>
                </a:cubicBezTo>
                <a:cubicBezTo>
                  <a:pt x="617" y="20"/>
                  <a:pt x="206" y="192"/>
                  <a:pt x="16" y="4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Oval 65"/>
          <p:cNvSpPr/>
          <p:nvPr/>
        </p:nvSpPr>
        <p:spPr>
          <a:xfrm>
            <a:off x="1947166" y="2629039"/>
            <a:ext cx="712479" cy="712479"/>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TextBox 66"/>
          <p:cNvSpPr txBox="1"/>
          <p:nvPr/>
        </p:nvSpPr>
        <p:spPr>
          <a:xfrm>
            <a:off x="1846252" y="3358950"/>
            <a:ext cx="848694" cy="307777"/>
          </a:xfrm>
          <a:prstGeom prst="rect">
            <a:avLst/>
          </a:prstGeom>
          <a:noFill/>
        </p:spPr>
        <p:txBody>
          <a:bodyPr wrap="none" rtlCol="0">
            <a:spAutoFit/>
          </a:bodyPr>
          <a:lstStyle/>
          <a:p>
            <a:pPr algn="ctr"/>
            <a:r>
              <a:rPr lang="en-US" sz="1400" b="1" dirty="0"/>
              <a:t>Malaysia</a:t>
            </a:r>
            <a:endParaRPr lang="id-ID" sz="1400" b="1" dirty="0"/>
          </a:p>
        </p:txBody>
      </p:sp>
      <p:sp>
        <p:nvSpPr>
          <p:cNvPr id="68" name="TextBox 67"/>
          <p:cNvSpPr txBox="1"/>
          <p:nvPr/>
        </p:nvSpPr>
        <p:spPr>
          <a:xfrm>
            <a:off x="1230965" y="3591066"/>
            <a:ext cx="2079265" cy="1015663"/>
          </a:xfrm>
          <a:prstGeom prst="rect">
            <a:avLst/>
          </a:prstGeom>
          <a:noFill/>
        </p:spPr>
        <p:txBody>
          <a:bodyPr wrap="square" rtlCol="0">
            <a:spAutoFit/>
          </a:bodyPr>
          <a:lstStyle/>
          <a:p>
            <a:pPr algn="ct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Malaysia is a Southeast Asian country occupying parts of the Malay Peninsula and the island of Borneo.</a:t>
            </a:r>
            <a:endParaRPr lang="en-US" sz="12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9" name="Rectangle 68"/>
          <p:cNvSpPr/>
          <p:nvPr/>
        </p:nvSpPr>
        <p:spPr>
          <a:xfrm>
            <a:off x="1989318" y="2820582"/>
            <a:ext cx="644728" cy="338554"/>
          </a:xfrm>
          <a:prstGeom prst="rect">
            <a:avLst/>
          </a:prstGeom>
          <a:noFill/>
        </p:spPr>
        <p:txBody>
          <a:bodyPr wrap="none">
            <a:spAutoFit/>
          </a:bodyPr>
          <a:lstStyle/>
          <a:p>
            <a:pPr algn="ctr"/>
            <a:r>
              <a:rPr lang="en-US" sz="1600" b="1" dirty="0">
                <a:solidFill>
                  <a:schemeClr val="accent2"/>
                </a:solidFill>
                <a:latin typeface="+mj-lt"/>
              </a:rPr>
              <a:t>0.893</a:t>
            </a:r>
            <a:endParaRPr lang="id-ID" sz="1600" b="1" dirty="0">
              <a:solidFill>
                <a:schemeClr val="accent2"/>
              </a:solidFill>
              <a:latin typeface="+mj-lt"/>
            </a:endParaRPr>
          </a:p>
        </p:txBody>
      </p:sp>
      <p:sp>
        <p:nvSpPr>
          <p:cNvPr id="70" name="Oval 69"/>
          <p:cNvSpPr/>
          <p:nvPr/>
        </p:nvSpPr>
        <p:spPr>
          <a:xfrm>
            <a:off x="4814481" y="4006676"/>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Freeform 71"/>
          <p:cNvSpPr>
            <a:spLocks/>
          </p:cNvSpPr>
          <p:nvPr/>
        </p:nvSpPr>
        <p:spPr bwMode="auto">
          <a:xfrm>
            <a:off x="3609522" y="4109018"/>
            <a:ext cx="1262517" cy="977844"/>
          </a:xfrm>
          <a:custGeom>
            <a:avLst/>
            <a:gdLst>
              <a:gd name="T0" fmla="*/ 18 w 416"/>
              <a:gd name="T1" fmla="*/ 321 h 321"/>
              <a:gd name="T2" fmla="*/ 0 w 416"/>
              <a:gd name="T3" fmla="*/ 312 h 321"/>
              <a:gd name="T4" fmla="*/ 411 w 416"/>
              <a:gd name="T5" fmla="*/ 0 h 321"/>
              <a:gd name="T6" fmla="*/ 416 w 416"/>
              <a:gd name="T7" fmla="*/ 19 h 321"/>
              <a:gd name="T8" fmla="*/ 18 w 416"/>
              <a:gd name="T9" fmla="*/ 321 h 321"/>
            </a:gdLst>
            <a:ahLst/>
            <a:cxnLst>
              <a:cxn ang="0">
                <a:pos x="T0" y="T1"/>
              </a:cxn>
              <a:cxn ang="0">
                <a:pos x="T2" y="T3"/>
              </a:cxn>
              <a:cxn ang="0">
                <a:pos x="T4" y="T5"/>
              </a:cxn>
              <a:cxn ang="0">
                <a:pos x="T6" y="T7"/>
              </a:cxn>
              <a:cxn ang="0">
                <a:pos x="T8" y="T9"/>
              </a:cxn>
            </a:cxnLst>
            <a:rect l="0" t="0" r="r" b="b"/>
            <a:pathLst>
              <a:path w="416" h="321">
                <a:moveTo>
                  <a:pt x="18" y="321"/>
                </a:moveTo>
                <a:cubicBezTo>
                  <a:pt x="0" y="312"/>
                  <a:pt x="0" y="312"/>
                  <a:pt x="0" y="312"/>
                </a:cubicBezTo>
                <a:cubicBezTo>
                  <a:pt x="81" y="165"/>
                  <a:pt x="231" y="51"/>
                  <a:pt x="411" y="0"/>
                </a:cubicBezTo>
                <a:cubicBezTo>
                  <a:pt x="416" y="19"/>
                  <a:pt x="416" y="19"/>
                  <a:pt x="416" y="19"/>
                </a:cubicBezTo>
                <a:cubicBezTo>
                  <a:pt x="242" y="69"/>
                  <a:pt x="96" y="179"/>
                  <a:pt x="18" y="3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Oval 71"/>
          <p:cNvSpPr/>
          <p:nvPr/>
        </p:nvSpPr>
        <p:spPr>
          <a:xfrm>
            <a:off x="3153590" y="5030862"/>
            <a:ext cx="712479" cy="712479"/>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Rectangle 72"/>
          <p:cNvSpPr/>
          <p:nvPr/>
        </p:nvSpPr>
        <p:spPr>
          <a:xfrm>
            <a:off x="3194810" y="5220512"/>
            <a:ext cx="644728" cy="338554"/>
          </a:xfrm>
          <a:prstGeom prst="rect">
            <a:avLst/>
          </a:prstGeom>
          <a:noFill/>
        </p:spPr>
        <p:txBody>
          <a:bodyPr wrap="none">
            <a:spAutoFit/>
          </a:bodyPr>
          <a:lstStyle/>
          <a:p>
            <a:pPr algn="ctr"/>
            <a:r>
              <a:rPr lang="en-US" sz="1600" b="1" dirty="0">
                <a:solidFill>
                  <a:schemeClr val="accent3"/>
                </a:solidFill>
                <a:latin typeface="+mj-lt"/>
              </a:rPr>
              <a:t>0.819</a:t>
            </a:r>
            <a:endParaRPr lang="id-ID" sz="1600" b="1" dirty="0">
              <a:solidFill>
                <a:schemeClr val="accent3"/>
              </a:solidFill>
              <a:latin typeface="+mj-lt"/>
            </a:endParaRPr>
          </a:p>
        </p:txBody>
      </p:sp>
      <p:sp>
        <p:nvSpPr>
          <p:cNvPr id="74" name="TextBox 73"/>
          <p:cNvSpPr txBox="1"/>
          <p:nvPr/>
        </p:nvSpPr>
        <p:spPr>
          <a:xfrm>
            <a:off x="2402925" y="4959334"/>
            <a:ext cx="676019" cy="307777"/>
          </a:xfrm>
          <a:prstGeom prst="rect">
            <a:avLst/>
          </a:prstGeom>
          <a:noFill/>
        </p:spPr>
        <p:txBody>
          <a:bodyPr wrap="none" rtlCol="0">
            <a:spAutoFit/>
          </a:bodyPr>
          <a:lstStyle/>
          <a:p>
            <a:pPr algn="r"/>
            <a:r>
              <a:rPr lang="en-US" sz="1400" b="1" dirty="0"/>
              <a:t>France</a:t>
            </a:r>
            <a:endParaRPr lang="id-ID" sz="1400" b="1" dirty="0"/>
          </a:p>
        </p:txBody>
      </p:sp>
      <p:sp>
        <p:nvSpPr>
          <p:cNvPr id="75" name="TextBox 74"/>
          <p:cNvSpPr txBox="1"/>
          <p:nvPr/>
        </p:nvSpPr>
        <p:spPr>
          <a:xfrm>
            <a:off x="999680" y="5191450"/>
            <a:ext cx="2079265" cy="1015663"/>
          </a:xfrm>
          <a:prstGeom prst="rect">
            <a:avLst/>
          </a:prstGeom>
          <a:noFill/>
        </p:spPr>
        <p:txBody>
          <a:bodyPr wrap="square" rtlCol="0">
            <a:spAutoFit/>
          </a:bodyPr>
          <a:lstStyle/>
          <a:p>
            <a:pPr algn="r"/>
            <a:r>
              <a:rPr lang="id-ID"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France, in Western Europe, encompasses medieval cities, alpine villages and Mediterranean beaches. Paris, its capital, </a:t>
            </a:r>
            <a:endParaRPr lang="en-US" sz="12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6" name="Oval 75"/>
          <p:cNvSpPr/>
          <p:nvPr/>
        </p:nvSpPr>
        <p:spPr>
          <a:xfrm>
            <a:off x="5474915" y="3626891"/>
            <a:ext cx="203200" cy="203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7" name="Freeform 67"/>
          <p:cNvSpPr>
            <a:spLocks/>
          </p:cNvSpPr>
          <p:nvPr/>
        </p:nvSpPr>
        <p:spPr bwMode="auto">
          <a:xfrm>
            <a:off x="5535399" y="2334461"/>
            <a:ext cx="3351531" cy="1445681"/>
          </a:xfrm>
          <a:custGeom>
            <a:avLst/>
            <a:gdLst>
              <a:gd name="T0" fmla="*/ 16 w 1064"/>
              <a:gd name="T1" fmla="*/ 457 h 457"/>
              <a:gd name="T2" fmla="*/ 0 w 1064"/>
              <a:gd name="T3" fmla="*/ 446 h 457"/>
              <a:gd name="T4" fmla="*/ 427 w 1064"/>
              <a:gd name="T5" fmla="*/ 124 h 457"/>
              <a:gd name="T6" fmla="*/ 1064 w 1064"/>
              <a:gd name="T7" fmla="*/ 0 h 457"/>
              <a:gd name="T8" fmla="*/ 1064 w 1064"/>
              <a:gd name="T9" fmla="*/ 20 h 457"/>
              <a:gd name="T10" fmla="*/ 16 w 1064"/>
              <a:gd name="T11" fmla="*/ 457 h 457"/>
            </a:gdLst>
            <a:ahLst/>
            <a:cxnLst>
              <a:cxn ang="0">
                <a:pos x="T0" y="T1"/>
              </a:cxn>
              <a:cxn ang="0">
                <a:pos x="T2" y="T3"/>
              </a:cxn>
              <a:cxn ang="0">
                <a:pos x="T4" y="T5"/>
              </a:cxn>
              <a:cxn ang="0">
                <a:pos x="T6" y="T7"/>
              </a:cxn>
              <a:cxn ang="0">
                <a:pos x="T8" y="T9"/>
              </a:cxn>
              <a:cxn ang="0">
                <a:pos x="T10" y="T11"/>
              </a:cxn>
            </a:cxnLst>
            <a:rect l="0" t="0" r="r" b="b"/>
            <a:pathLst>
              <a:path w="1064" h="457">
                <a:moveTo>
                  <a:pt x="16" y="457"/>
                </a:moveTo>
                <a:cubicBezTo>
                  <a:pt x="0" y="446"/>
                  <a:pt x="0" y="446"/>
                  <a:pt x="0" y="446"/>
                </a:cubicBezTo>
                <a:cubicBezTo>
                  <a:pt x="94" y="314"/>
                  <a:pt x="242" y="203"/>
                  <a:pt x="427" y="124"/>
                </a:cubicBezTo>
                <a:cubicBezTo>
                  <a:pt x="617" y="43"/>
                  <a:pt x="837" y="0"/>
                  <a:pt x="1064" y="0"/>
                </a:cubicBezTo>
                <a:cubicBezTo>
                  <a:pt x="1064" y="20"/>
                  <a:pt x="1064" y="20"/>
                  <a:pt x="1064" y="20"/>
                </a:cubicBezTo>
                <a:cubicBezTo>
                  <a:pt x="617" y="20"/>
                  <a:pt x="206" y="192"/>
                  <a:pt x="16" y="45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Oval 77"/>
          <p:cNvSpPr/>
          <p:nvPr/>
        </p:nvSpPr>
        <p:spPr>
          <a:xfrm>
            <a:off x="8853754" y="2007941"/>
            <a:ext cx="712479" cy="712479"/>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9" name="Rectangle 78"/>
          <p:cNvSpPr/>
          <p:nvPr/>
        </p:nvSpPr>
        <p:spPr>
          <a:xfrm>
            <a:off x="8894975" y="2197590"/>
            <a:ext cx="644728" cy="338554"/>
          </a:xfrm>
          <a:prstGeom prst="rect">
            <a:avLst/>
          </a:prstGeom>
          <a:noFill/>
        </p:spPr>
        <p:txBody>
          <a:bodyPr wrap="none">
            <a:spAutoFit/>
          </a:bodyPr>
          <a:lstStyle/>
          <a:p>
            <a:pPr algn="ctr"/>
            <a:r>
              <a:rPr lang="en-US" sz="1600" b="1" dirty="0">
                <a:solidFill>
                  <a:schemeClr val="accent4"/>
                </a:solidFill>
                <a:latin typeface="+mj-lt"/>
              </a:rPr>
              <a:t>0.919</a:t>
            </a:r>
            <a:endParaRPr lang="id-ID" sz="1600" b="1" dirty="0">
              <a:solidFill>
                <a:schemeClr val="accent4"/>
              </a:solidFill>
              <a:latin typeface="+mj-lt"/>
            </a:endParaRPr>
          </a:p>
        </p:txBody>
      </p:sp>
      <p:sp>
        <p:nvSpPr>
          <p:cNvPr id="80" name="TextBox 79"/>
          <p:cNvSpPr txBox="1"/>
          <p:nvPr/>
        </p:nvSpPr>
        <p:spPr>
          <a:xfrm>
            <a:off x="9647458" y="1920752"/>
            <a:ext cx="1183594" cy="307777"/>
          </a:xfrm>
          <a:prstGeom prst="rect">
            <a:avLst/>
          </a:prstGeom>
          <a:noFill/>
        </p:spPr>
        <p:txBody>
          <a:bodyPr wrap="none" rtlCol="0">
            <a:spAutoFit/>
          </a:bodyPr>
          <a:lstStyle/>
          <a:p>
            <a:r>
              <a:rPr lang="en-US" sz="1400" b="1" dirty="0"/>
              <a:t>United States</a:t>
            </a:r>
            <a:endParaRPr lang="id-ID" sz="1400" b="1" dirty="0"/>
          </a:p>
        </p:txBody>
      </p:sp>
      <p:sp>
        <p:nvSpPr>
          <p:cNvPr id="81" name="TextBox 80"/>
          <p:cNvSpPr txBox="1"/>
          <p:nvPr/>
        </p:nvSpPr>
        <p:spPr>
          <a:xfrm>
            <a:off x="9662269" y="2152867"/>
            <a:ext cx="2274092" cy="830997"/>
          </a:xfrm>
          <a:prstGeom prst="rect">
            <a:avLst/>
          </a:prstGeom>
          <a:noFill/>
        </p:spPr>
        <p:txBody>
          <a:bodyPr wrap="square" rtlCol="0">
            <a:spAutoFit/>
          </a:bodyPr>
          <a:lstStyle/>
          <a:p>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The U.S. is a country of 50 states covering a vast swath of North America, with Alaska in the northwest</a:t>
            </a:r>
            <a:endParaRPr lang="en-US" sz="12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2"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TOP COUNTRIES WHO IS PREPARED FOR CYBERCRIME</a:t>
            </a:r>
            <a:endParaRPr lang="en-US" sz="2000" dirty="0">
              <a:latin typeface="Calibri "/>
            </a:endParaRPr>
          </a:p>
        </p:txBody>
      </p:sp>
    </p:spTree>
    <p:extLst>
      <p:ext uri="{BB962C8B-B14F-4D97-AF65-F5344CB8AC3E}">
        <p14:creationId xmlns:p14="http://schemas.microsoft.com/office/powerpoint/2010/main" val="5171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p:cTn id="11" dur="500" fill="hold"/>
                                        <p:tgtEl>
                                          <p:spTgt spid="58"/>
                                        </p:tgtEl>
                                        <p:attrNameLst>
                                          <p:attrName>ppt_w</p:attrName>
                                        </p:attrNameLst>
                                      </p:cBhvr>
                                      <p:tavLst>
                                        <p:tav tm="0">
                                          <p:val>
                                            <p:fltVal val="0"/>
                                          </p:val>
                                        </p:tav>
                                        <p:tav tm="100000">
                                          <p:val>
                                            <p:strVal val="#ppt_w"/>
                                          </p:val>
                                        </p:tav>
                                      </p:tavLst>
                                    </p:anim>
                                    <p:anim calcmode="lin" valueType="num">
                                      <p:cBhvr>
                                        <p:cTn id="12" dur="500" fill="hold"/>
                                        <p:tgtEl>
                                          <p:spTgt spid="58"/>
                                        </p:tgtEl>
                                        <p:attrNameLst>
                                          <p:attrName>ppt_h</p:attrName>
                                        </p:attrNameLst>
                                      </p:cBhvr>
                                      <p:tavLst>
                                        <p:tav tm="0">
                                          <p:val>
                                            <p:fltVal val="0"/>
                                          </p:val>
                                        </p:tav>
                                        <p:tav tm="100000">
                                          <p:val>
                                            <p:strVal val="#ppt_h"/>
                                          </p:val>
                                        </p:tav>
                                      </p:tavLst>
                                    </p:anim>
                                    <p:animEffect transition="in" filter="fade">
                                      <p:cBhvr>
                                        <p:cTn id="13" dur="500"/>
                                        <p:tgtEl>
                                          <p:spTgt spid="5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p:cTn id="16" dur="500" fill="hold"/>
                                        <p:tgtEl>
                                          <p:spTgt spid="64"/>
                                        </p:tgtEl>
                                        <p:attrNameLst>
                                          <p:attrName>ppt_w</p:attrName>
                                        </p:attrNameLst>
                                      </p:cBhvr>
                                      <p:tavLst>
                                        <p:tav tm="0">
                                          <p:val>
                                            <p:fltVal val="0"/>
                                          </p:val>
                                        </p:tav>
                                        <p:tav tm="100000">
                                          <p:val>
                                            <p:strVal val="#ppt_w"/>
                                          </p:val>
                                        </p:tav>
                                      </p:tavLst>
                                    </p:anim>
                                    <p:anim calcmode="lin" valueType="num">
                                      <p:cBhvr>
                                        <p:cTn id="17" dur="500" fill="hold"/>
                                        <p:tgtEl>
                                          <p:spTgt spid="64"/>
                                        </p:tgtEl>
                                        <p:attrNameLst>
                                          <p:attrName>ppt_h</p:attrName>
                                        </p:attrNameLst>
                                      </p:cBhvr>
                                      <p:tavLst>
                                        <p:tav tm="0">
                                          <p:val>
                                            <p:fltVal val="0"/>
                                          </p:val>
                                        </p:tav>
                                        <p:tav tm="100000">
                                          <p:val>
                                            <p:strVal val="#ppt_h"/>
                                          </p:val>
                                        </p:tav>
                                      </p:tavLst>
                                    </p:anim>
                                    <p:animEffect transition="in" filter="fade">
                                      <p:cBhvr>
                                        <p:cTn id="18" dur="500"/>
                                        <p:tgtEl>
                                          <p:spTgt spid="6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p:cTn id="21" dur="500" fill="hold"/>
                                        <p:tgtEl>
                                          <p:spTgt spid="76"/>
                                        </p:tgtEl>
                                        <p:attrNameLst>
                                          <p:attrName>ppt_w</p:attrName>
                                        </p:attrNameLst>
                                      </p:cBhvr>
                                      <p:tavLst>
                                        <p:tav tm="0">
                                          <p:val>
                                            <p:fltVal val="0"/>
                                          </p:val>
                                        </p:tav>
                                        <p:tav tm="100000">
                                          <p:val>
                                            <p:strVal val="#ppt_w"/>
                                          </p:val>
                                        </p:tav>
                                      </p:tavLst>
                                    </p:anim>
                                    <p:anim calcmode="lin" valueType="num">
                                      <p:cBhvr>
                                        <p:cTn id="22" dur="500" fill="hold"/>
                                        <p:tgtEl>
                                          <p:spTgt spid="76"/>
                                        </p:tgtEl>
                                        <p:attrNameLst>
                                          <p:attrName>ppt_h</p:attrName>
                                        </p:attrNameLst>
                                      </p:cBhvr>
                                      <p:tavLst>
                                        <p:tav tm="0">
                                          <p:val>
                                            <p:fltVal val="0"/>
                                          </p:val>
                                        </p:tav>
                                        <p:tav tm="100000">
                                          <p:val>
                                            <p:strVal val="#ppt_h"/>
                                          </p:val>
                                        </p:tav>
                                      </p:tavLst>
                                    </p:anim>
                                    <p:animEffect transition="in" filter="fade">
                                      <p:cBhvr>
                                        <p:cTn id="23" dur="500"/>
                                        <p:tgtEl>
                                          <p:spTgt spid="7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Effect transition="in" filter="fade">
                                      <p:cBhvr>
                                        <p:cTn id="28" dur="500"/>
                                        <p:tgtEl>
                                          <p:spTgt spid="70"/>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down)">
                                      <p:cBhvr>
                                        <p:cTn id="32" dur="500"/>
                                        <p:tgtEl>
                                          <p:spTgt spid="7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500"/>
                                        <p:tgtEl>
                                          <p:spTgt spid="5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up)">
                                      <p:cBhvr>
                                        <p:cTn id="41" dur="500"/>
                                        <p:tgtEl>
                                          <p:spTgt spid="71"/>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500" fill="hold"/>
                                        <p:tgtEl>
                                          <p:spTgt spid="78"/>
                                        </p:tgtEl>
                                        <p:attrNameLst>
                                          <p:attrName>ppt_w</p:attrName>
                                        </p:attrNameLst>
                                      </p:cBhvr>
                                      <p:tavLst>
                                        <p:tav tm="0">
                                          <p:val>
                                            <p:fltVal val="0"/>
                                          </p:val>
                                        </p:tav>
                                        <p:tav tm="100000">
                                          <p:val>
                                            <p:strVal val="#ppt_w"/>
                                          </p:val>
                                        </p:tav>
                                      </p:tavLst>
                                    </p:anim>
                                    <p:anim calcmode="lin" valueType="num">
                                      <p:cBhvr>
                                        <p:cTn id="46" dur="500" fill="hold"/>
                                        <p:tgtEl>
                                          <p:spTgt spid="78"/>
                                        </p:tgtEl>
                                        <p:attrNameLst>
                                          <p:attrName>ppt_h</p:attrName>
                                        </p:attrNameLst>
                                      </p:cBhvr>
                                      <p:tavLst>
                                        <p:tav tm="0">
                                          <p:val>
                                            <p:fltVal val="0"/>
                                          </p:val>
                                        </p:tav>
                                        <p:tav tm="100000">
                                          <p:val>
                                            <p:strVal val="#ppt_h"/>
                                          </p:val>
                                        </p:tav>
                                      </p:tavLst>
                                    </p:anim>
                                    <p:animEffect transition="in" filter="fade">
                                      <p:cBhvr>
                                        <p:cTn id="47" dur="500"/>
                                        <p:tgtEl>
                                          <p:spTgt spid="7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79"/>
                                        </p:tgtEl>
                                        <p:attrNameLst>
                                          <p:attrName>style.visibility</p:attrName>
                                        </p:attrNameLst>
                                      </p:cBhvr>
                                      <p:to>
                                        <p:strVal val="visible"/>
                                      </p:to>
                                    </p:set>
                                    <p:anim calcmode="lin" valueType="num">
                                      <p:cBhvr>
                                        <p:cTn id="50" dur="500" fill="hold"/>
                                        <p:tgtEl>
                                          <p:spTgt spid="79"/>
                                        </p:tgtEl>
                                        <p:attrNameLst>
                                          <p:attrName>ppt_w</p:attrName>
                                        </p:attrNameLst>
                                      </p:cBhvr>
                                      <p:tavLst>
                                        <p:tav tm="0">
                                          <p:val>
                                            <p:fltVal val="0"/>
                                          </p:val>
                                        </p:tav>
                                        <p:tav tm="100000">
                                          <p:val>
                                            <p:strVal val="#ppt_w"/>
                                          </p:val>
                                        </p:tav>
                                      </p:tavLst>
                                    </p:anim>
                                    <p:anim calcmode="lin" valueType="num">
                                      <p:cBhvr>
                                        <p:cTn id="51" dur="500" fill="hold"/>
                                        <p:tgtEl>
                                          <p:spTgt spid="79"/>
                                        </p:tgtEl>
                                        <p:attrNameLst>
                                          <p:attrName>ppt_h</p:attrName>
                                        </p:attrNameLst>
                                      </p:cBhvr>
                                      <p:tavLst>
                                        <p:tav tm="0">
                                          <p:val>
                                            <p:fltVal val="0"/>
                                          </p:val>
                                        </p:tav>
                                        <p:tav tm="100000">
                                          <p:val>
                                            <p:strVal val="#ppt_h"/>
                                          </p:val>
                                        </p:tav>
                                      </p:tavLst>
                                    </p:anim>
                                    <p:animEffect transition="in" filter="fade">
                                      <p:cBhvr>
                                        <p:cTn id="52" dur="500"/>
                                        <p:tgtEl>
                                          <p:spTgt spid="7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Effect transition="in" filter="fade">
                                      <p:cBhvr>
                                        <p:cTn id="62" dur="500"/>
                                        <p:tgtEl>
                                          <p:spTgt spid="6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p:cTn id="65" dur="500" fill="hold"/>
                                        <p:tgtEl>
                                          <p:spTgt spid="72"/>
                                        </p:tgtEl>
                                        <p:attrNameLst>
                                          <p:attrName>ppt_w</p:attrName>
                                        </p:attrNameLst>
                                      </p:cBhvr>
                                      <p:tavLst>
                                        <p:tav tm="0">
                                          <p:val>
                                            <p:fltVal val="0"/>
                                          </p:val>
                                        </p:tav>
                                        <p:tav tm="100000">
                                          <p:val>
                                            <p:strVal val="#ppt_w"/>
                                          </p:val>
                                        </p:tav>
                                      </p:tavLst>
                                    </p:anim>
                                    <p:anim calcmode="lin" valueType="num">
                                      <p:cBhvr>
                                        <p:cTn id="66" dur="500" fill="hold"/>
                                        <p:tgtEl>
                                          <p:spTgt spid="72"/>
                                        </p:tgtEl>
                                        <p:attrNameLst>
                                          <p:attrName>ppt_h</p:attrName>
                                        </p:attrNameLst>
                                      </p:cBhvr>
                                      <p:tavLst>
                                        <p:tav tm="0">
                                          <p:val>
                                            <p:fltVal val="0"/>
                                          </p:val>
                                        </p:tav>
                                        <p:tav tm="100000">
                                          <p:val>
                                            <p:strVal val="#ppt_h"/>
                                          </p:val>
                                        </p:tav>
                                      </p:tavLst>
                                    </p:anim>
                                    <p:animEffect transition="in" filter="fade">
                                      <p:cBhvr>
                                        <p:cTn id="67" dur="500"/>
                                        <p:tgtEl>
                                          <p:spTgt spid="7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 calcmode="lin" valueType="num">
                                      <p:cBhvr>
                                        <p:cTn id="70" dur="500" fill="hold"/>
                                        <p:tgtEl>
                                          <p:spTgt spid="73"/>
                                        </p:tgtEl>
                                        <p:attrNameLst>
                                          <p:attrName>ppt_w</p:attrName>
                                        </p:attrNameLst>
                                      </p:cBhvr>
                                      <p:tavLst>
                                        <p:tav tm="0">
                                          <p:val>
                                            <p:fltVal val="0"/>
                                          </p:val>
                                        </p:tav>
                                        <p:tav tm="100000">
                                          <p:val>
                                            <p:strVal val="#ppt_w"/>
                                          </p:val>
                                        </p:tav>
                                      </p:tavLst>
                                    </p:anim>
                                    <p:anim calcmode="lin" valueType="num">
                                      <p:cBhvr>
                                        <p:cTn id="71" dur="500" fill="hold"/>
                                        <p:tgtEl>
                                          <p:spTgt spid="73"/>
                                        </p:tgtEl>
                                        <p:attrNameLst>
                                          <p:attrName>ppt_h</p:attrName>
                                        </p:attrNameLst>
                                      </p:cBhvr>
                                      <p:tavLst>
                                        <p:tav tm="0">
                                          <p:val>
                                            <p:fltVal val="0"/>
                                          </p:val>
                                        </p:tav>
                                        <p:tav tm="100000">
                                          <p:val>
                                            <p:strVal val="#ppt_h"/>
                                          </p:val>
                                        </p:tav>
                                      </p:tavLst>
                                    </p:anim>
                                    <p:animEffect transition="in" filter="fade">
                                      <p:cBhvr>
                                        <p:cTn id="72" dur="500"/>
                                        <p:tgtEl>
                                          <p:spTgt spid="73"/>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p:cTn id="80" dur="500" fill="hold"/>
                                        <p:tgtEl>
                                          <p:spTgt spid="69"/>
                                        </p:tgtEl>
                                        <p:attrNameLst>
                                          <p:attrName>ppt_w</p:attrName>
                                        </p:attrNameLst>
                                      </p:cBhvr>
                                      <p:tavLst>
                                        <p:tav tm="0">
                                          <p:val>
                                            <p:fltVal val="0"/>
                                          </p:val>
                                        </p:tav>
                                        <p:tav tm="100000">
                                          <p:val>
                                            <p:strVal val="#ppt_w"/>
                                          </p:val>
                                        </p:tav>
                                      </p:tavLst>
                                    </p:anim>
                                    <p:anim calcmode="lin" valueType="num">
                                      <p:cBhvr>
                                        <p:cTn id="81" dur="500" fill="hold"/>
                                        <p:tgtEl>
                                          <p:spTgt spid="69"/>
                                        </p:tgtEl>
                                        <p:attrNameLst>
                                          <p:attrName>ppt_h</p:attrName>
                                        </p:attrNameLst>
                                      </p:cBhvr>
                                      <p:tavLst>
                                        <p:tav tm="0">
                                          <p:val>
                                            <p:fltVal val="0"/>
                                          </p:val>
                                        </p:tav>
                                        <p:tav tm="100000">
                                          <p:val>
                                            <p:strVal val="#ppt_h"/>
                                          </p:val>
                                        </p:tav>
                                      </p:tavLst>
                                    </p:anim>
                                    <p:animEffect transition="in" filter="fade">
                                      <p:cBhvr>
                                        <p:cTn id="82" dur="500"/>
                                        <p:tgtEl>
                                          <p:spTgt spid="69"/>
                                        </p:tgtEl>
                                      </p:cBhvr>
                                    </p:animEffect>
                                  </p:childTnLst>
                                </p:cTn>
                              </p:par>
                            </p:childTnLst>
                          </p:cTn>
                        </p:par>
                        <p:par>
                          <p:cTn id="83" fill="hold">
                            <p:stCondLst>
                              <p:cond delay="2000"/>
                            </p:stCondLst>
                            <p:childTnLst>
                              <p:par>
                                <p:cTn id="84" presetID="10" presetClass="entr" presetSubtype="0" fill="hold" grpId="0" nodeType="after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500"/>
                                        <p:tgtEl>
                                          <p:spTgt spid="6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fade">
                                      <p:cBhvr>
                                        <p:cTn id="98" dur="500"/>
                                        <p:tgtEl>
                                          <p:spTgt spid="7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p:bldP spid="62" grpId="0"/>
      <p:bldP spid="63" grpId="0"/>
      <p:bldP spid="64" grpId="0" animBg="1"/>
      <p:bldP spid="65" grpId="0" animBg="1"/>
      <p:bldP spid="66" grpId="0" animBg="1"/>
      <p:bldP spid="67" grpId="0"/>
      <p:bldP spid="68" grpId="0"/>
      <p:bldP spid="69" grpId="0"/>
      <p:bldP spid="70" grpId="0" animBg="1"/>
      <p:bldP spid="71" grpId="0" animBg="1"/>
      <p:bldP spid="72" grpId="0" animBg="1"/>
      <p:bldP spid="73" grpId="0"/>
      <p:bldP spid="74" grpId="0"/>
      <p:bldP spid="75" grpId="0"/>
      <p:bldP spid="76" grpId="0" animBg="1"/>
      <p:bldP spid="77" grpId="0" animBg="1"/>
      <p:bldP spid="78" grpId="0" animBg="1"/>
      <p:bldP spid="79" grpId="0"/>
      <p:bldP spid="80" grpId="0"/>
      <p:bldP spid="81" grpId="0"/>
      <p:bldP spid="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ch logo.png"/>
          <p:cNvPicPr>
            <a:picLocks noChangeAspect="1"/>
          </p:cNvPicPr>
          <p:nvPr/>
        </p:nvPicPr>
        <p:blipFill rotWithShape="1">
          <a:blip r:embed="rId3" cstate="print">
            <a:duotone>
              <a:schemeClr val="bg2">
                <a:shade val="45000"/>
                <a:satMod val="135000"/>
              </a:schemeClr>
              <a:prstClr val="white"/>
            </a:duotone>
            <a:alphaModFix amt="8000"/>
            <a:extLst>
              <a:ext uri="{28A0092B-C50C-407E-A947-70E740481C1C}">
                <a14:useLocalDpi xmlns:a14="http://schemas.microsoft.com/office/drawing/2010/main" val="0"/>
              </a:ext>
            </a:extLst>
          </a:blip>
          <a:srcRect l="42146" t="26117" r="23276" b="48538"/>
          <a:stretch/>
        </p:blipFill>
        <p:spPr>
          <a:xfrm rot="19952936">
            <a:off x="7448983" y="-1170051"/>
            <a:ext cx="10942828" cy="5347273"/>
          </a:xfrm>
          <a:prstGeom prst="rect">
            <a:avLst/>
          </a:prstGeom>
        </p:spPr>
      </p:pic>
      <p:sp>
        <p:nvSpPr>
          <p:cNvPr id="2" name="TextBox 1"/>
          <p:cNvSpPr txBox="1"/>
          <p:nvPr/>
        </p:nvSpPr>
        <p:spPr>
          <a:xfrm>
            <a:off x="592853" y="4620568"/>
            <a:ext cx="6153223" cy="1323439"/>
          </a:xfrm>
          <a:prstGeom prst="rect">
            <a:avLst/>
          </a:prstGeom>
          <a:noFill/>
        </p:spPr>
        <p:txBody>
          <a:bodyPr wrap="none" rtlCol="0">
            <a:spAutoFit/>
          </a:bodyPr>
          <a:lstStyle/>
          <a:p>
            <a:r>
              <a:rPr lang="en-US" sz="8000" spc="600" dirty="0">
                <a:solidFill>
                  <a:schemeClr val="bg1"/>
                </a:solidFill>
              </a:rPr>
              <a:t>THANK YOU </a:t>
            </a:r>
          </a:p>
        </p:txBody>
      </p:sp>
    </p:spTree>
    <p:extLst>
      <p:ext uri="{BB962C8B-B14F-4D97-AF65-F5344CB8AC3E}">
        <p14:creationId xmlns:p14="http://schemas.microsoft.com/office/powerpoint/2010/main" val="350708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459297"/>
            <a:ext cx="6212114" cy="1554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5886" y="718484"/>
            <a:ext cx="11622352" cy="6632664"/>
          </a:xfrm>
          <a:prstGeom prst="rect">
            <a:avLst/>
          </a:prstGeom>
        </p:spPr>
      </p:pic>
      <p:sp>
        <p:nvSpPr>
          <p:cNvPr id="8"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Introduction</a:t>
            </a:r>
            <a:endParaRPr lang="en-US" sz="2000" dirty="0">
              <a:latin typeface="Calibri "/>
            </a:endParaRPr>
          </a:p>
        </p:txBody>
      </p:sp>
      <p:sp>
        <p:nvSpPr>
          <p:cNvPr id="9" name="TextBox 8"/>
          <p:cNvSpPr txBox="1"/>
          <p:nvPr/>
        </p:nvSpPr>
        <p:spPr>
          <a:xfrm>
            <a:off x="2439653" y="2659836"/>
            <a:ext cx="3061593" cy="1200329"/>
          </a:xfrm>
          <a:prstGeom prst="rect">
            <a:avLst/>
          </a:prstGeom>
          <a:noFill/>
        </p:spPr>
        <p:txBody>
          <a:bodyPr wrap="square" rtlCol="0">
            <a:spAutoFit/>
          </a:bodyPr>
          <a:lstStyle/>
          <a:p>
            <a:pPr algn="r"/>
            <a:r>
              <a:rPr lang="en-US" sz="3600" dirty="0">
                <a:solidFill>
                  <a:schemeClr val="bg1"/>
                </a:solidFill>
                <a:latin typeface="Calibri Light"/>
              </a:rPr>
              <a:t>What is</a:t>
            </a:r>
          </a:p>
          <a:p>
            <a:pPr algn="r"/>
            <a:r>
              <a:rPr lang="en-US" sz="3600" dirty="0">
                <a:solidFill>
                  <a:schemeClr val="bg1"/>
                </a:solidFill>
                <a:latin typeface="Calibri Light"/>
              </a:rPr>
              <a:t>Cyber Security? </a:t>
            </a:r>
          </a:p>
        </p:txBody>
      </p:sp>
      <p:sp>
        <p:nvSpPr>
          <p:cNvPr id="12" name="TextBox 11"/>
          <p:cNvSpPr txBox="1"/>
          <p:nvPr/>
        </p:nvSpPr>
        <p:spPr>
          <a:xfrm>
            <a:off x="1776833" y="4263709"/>
            <a:ext cx="4104246" cy="1200329"/>
          </a:xfrm>
          <a:prstGeom prst="rect">
            <a:avLst/>
          </a:prstGeom>
          <a:noFill/>
        </p:spPr>
        <p:txBody>
          <a:bodyPr wrap="square" rtlCol="0">
            <a:spAutoFit/>
          </a:bodyPr>
          <a:lstStyle/>
          <a:p>
            <a:pPr algn="r"/>
            <a:r>
              <a:rPr lang="en-US" sz="1200" dirty="0"/>
              <a:t>The term cyber security is used to refer to the</a:t>
            </a:r>
          </a:p>
          <a:p>
            <a:pPr algn="r"/>
            <a:r>
              <a:rPr lang="en-US" sz="1200" dirty="0"/>
              <a:t>The security offered through online services to</a:t>
            </a:r>
          </a:p>
          <a:p>
            <a:pPr algn="r"/>
            <a:r>
              <a:rPr lang="en-US" sz="1200" dirty="0"/>
              <a:t>protect your online information.</a:t>
            </a:r>
          </a:p>
          <a:p>
            <a:pPr algn="r"/>
            <a:r>
              <a:rPr lang="en-US" sz="1200" dirty="0"/>
              <a:t>With an increasing amount of people getting</a:t>
            </a:r>
          </a:p>
          <a:p>
            <a:pPr algn="r"/>
            <a:r>
              <a:rPr lang="en-US" sz="1200" dirty="0"/>
              <a:t>connected to the Internet, the security threats that</a:t>
            </a:r>
          </a:p>
          <a:p>
            <a:pPr algn="r"/>
            <a:r>
              <a:rPr lang="en-US" sz="1200" dirty="0"/>
              <a:t>cause massive harm is increasing also.</a:t>
            </a:r>
            <a:endParaRPr lang="id-ID" sz="1200" dirty="0"/>
          </a:p>
        </p:txBody>
      </p:sp>
      <p:pic>
        <p:nvPicPr>
          <p:cNvPr id="4" name="Picture Placeholder 3">
            <a:extLst>
              <a:ext uri="{FF2B5EF4-FFF2-40B4-BE49-F238E27FC236}">
                <a16:creationId xmlns:a16="http://schemas.microsoft.com/office/drawing/2014/main" id="{61F8832F-9DD5-6057-33D9-56BBA29F437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347" b="3347"/>
          <a:stretch/>
        </p:blipFill>
        <p:spPr>
          <a:xfrm>
            <a:off x="6440074" y="1209675"/>
            <a:ext cx="7702145" cy="4791075"/>
          </a:xfrm>
        </p:spPr>
      </p:pic>
    </p:spTree>
    <p:extLst>
      <p:ext uri="{BB962C8B-B14F-4D97-AF65-F5344CB8AC3E}">
        <p14:creationId xmlns:p14="http://schemas.microsoft.com/office/powerpoint/2010/main" val="36625420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par>
                          <p:cTn id="16" fill="hold">
                            <p:stCondLst>
                              <p:cond delay="1500"/>
                            </p:stCondLst>
                            <p:childTnLst>
                              <p:par>
                                <p:cTn id="17" presetID="50" presetClass="entr" presetSubtype="0" decel="10000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3"/>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2067692" y="2469389"/>
            <a:ext cx="3174047" cy="2901043"/>
            <a:chOff x="1689445" y="2813919"/>
            <a:chExt cx="2942436" cy="2689353"/>
          </a:xfrm>
        </p:grpSpPr>
        <p:sp>
          <p:nvSpPr>
            <p:cNvPr id="55" name="Freeform 491"/>
            <p:cNvSpPr>
              <a:spLocks/>
            </p:cNvSpPr>
            <p:nvPr/>
          </p:nvSpPr>
          <p:spPr bwMode="auto">
            <a:xfrm>
              <a:off x="1762625" y="2905394"/>
              <a:ext cx="2869256" cy="2597878"/>
            </a:xfrm>
            <a:custGeom>
              <a:avLst/>
              <a:gdLst>
                <a:gd name="T0" fmla="*/ 3668 w 3764"/>
                <a:gd name="T1" fmla="*/ 1834 h 3406"/>
                <a:gd name="T2" fmla="*/ 3578 w 3764"/>
                <a:gd name="T3" fmla="*/ 2047 h 3406"/>
                <a:gd name="T4" fmla="*/ 3465 w 3764"/>
                <a:gd name="T5" fmla="*/ 2249 h 3406"/>
                <a:gd name="T6" fmla="*/ 3330 w 3764"/>
                <a:gd name="T7" fmla="*/ 2442 h 3406"/>
                <a:gd name="T8" fmla="*/ 3174 w 3764"/>
                <a:gd name="T9" fmla="*/ 2621 h 3406"/>
                <a:gd name="T10" fmla="*/ 3000 w 3764"/>
                <a:gd name="T11" fmla="*/ 2786 h 3406"/>
                <a:gd name="T12" fmla="*/ 2812 w 3764"/>
                <a:gd name="T13" fmla="*/ 2935 h 3406"/>
                <a:gd name="T14" fmla="*/ 2609 w 3764"/>
                <a:gd name="T15" fmla="*/ 3068 h 3406"/>
                <a:gd name="T16" fmla="*/ 2395 w 3764"/>
                <a:gd name="T17" fmla="*/ 3181 h 3406"/>
                <a:gd name="T18" fmla="*/ 2173 w 3764"/>
                <a:gd name="T19" fmla="*/ 3272 h 3406"/>
                <a:gd name="T20" fmla="*/ 1943 w 3764"/>
                <a:gd name="T21" fmla="*/ 3342 h 3406"/>
                <a:gd name="T22" fmla="*/ 1709 w 3764"/>
                <a:gd name="T23" fmla="*/ 3386 h 3406"/>
                <a:gd name="T24" fmla="*/ 1474 w 3764"/>
                <a:gd name="T25" fmla="*/ 3406 h 3406"/>
                <a:gd name="T26" fmla="*/ 1286 w 3764"/>
                <a:gd name="T27" fmla="*/ 3402 h 3406"/>
                <a:gd name="T28" fmla="*/ 1067 w 3764"/>
                <a:gd name="T29" fmla="*/ 3372 h 3406"/>
                <a:gd name="T30" fmla="*/ 864 w 3764"/>
                <a:gd name="T31" fmla="*/ 3317 h 3406"/>
                <a:gd name="T32" fmla="*/ 680 w 3764"/>
                <a:gd name="T33" fmla="*/ 3238 h 3406"/>
                <a:gd name="T34" fmla="*/ 513 w 3764"/>
                <a:gd name="T35" fmla="*/ 3138 h 3406"/>
                <a:gd name="T36" fmla="*/ 369 w 3764"/>
                <a:gd name="T37" fmla="*/ 3017 h 3406"/>
                <a:gd name="T38" fmla="*/ 246 w 3764"/>
                <a:gd name="T39" fmla="*/ 2878 h 3406"/>
                <a:gd name="T40" fmla="*/ 146 w 3764"/>
                <a:gd name="T41" fmla="*/ 2722 h 3406"/>
                <a:gd name="T42" fmla="*/ 72 w 3764"/>
                <a:gd name="T43" fmla="*/ 2551 h 3406"/>
                <a:gd name="T44" fmla="*/ 22 w 3764"/>
                <a:gd name="T45" fmla="*/ 2366 h 3406"/>
                <a:gd name="T46" fmla="*/ 2 w 3764"/>
                <a:gd name="T47" fmla="*/ 2169 h 3406"/>
                <a:gd name="T48" fmla="*/ 8 w 3764"/>
                <a:gd name="T49" fmla="*/ 1962 h 3406"/>
                <a:gd name="T50" fmla="*/ 46 w 3764"/>
                <a:gd name="T51" fmla="*/ 1747 h 3406"/>
                <a:gd name="T52" fmla="*/ 98 w 3764"/>
                <a:gd name="T53" fmla="*/ 1573 h 3406"/>
                <a:gd name="T54" fmla="*/ 186 w 3764"/>
                <a:gd name="T55" fmla="*/ 1360 h 3406"/>
                <a:gd name="T56" fmla="*/ 299 w 3764"/>
                <a:gd name="T57" fmla="*/ 1157 h 3406"/>
                <a:gd name="T58" fmla="*/ 434 w 3764"/>
                <a:gd name="T59" fmla="*/ 965 h 3406"/>
                <a:gd name="T60" fmla="*/ 590 w 3764"/>
                <a:gd name="T61" fmla="*/ 785 h 3406"/>
                <a:gd name="T62" fmla="*/ 764 w 3764"/>
                <a:gd name="T63" fmla="*/ 620 h 3406"/>
                <a:gd name="T64" fmla="*/ 953 w 3764"/>
                <a:gd name="T65" fmla="*/ 470 h 3406"/>
                <a:gd name="T66" fmla="*/ 1155 w 3764"/>
                <a:gd name="T67" fmla="*/ 339 h 3406"/>
                <a:gd name="T68" fmla="*/ 1370 w 3764"/>
                <a:gd name="T69" fmla="*/ 226 h 3406"/>
                <a:gd name="T70" fmla="*/ 1592 w 3764"/>
                <a:gd name="T71" fmla="*/ 133 h 3406"/>
                <a:gd name="T72" fmla="*/ 1822 w 3764"/>
                <a:gd name="T73" fmla="*/ 64 h 3406"/>
                <a:gd name="T74" fmla="*/ 2056 w 3764"/>
                <a:gd name="T75" fmla="*/ 20 h 3406"/>
                <a:gd name="T76" fmla="*/ 2292 w 3764"/>
                <a:gd name="T77" fmla="*/ 1 h 3406"/>
                <a:gd name="T78" fmla="*/ 2478 w 3764"/>
                <a:gd name="T79" fmla="*/ 5 h 3406"/>
                <a:gd name="T80" fmla="*/ 2697 w 3764"/>
                <a:gd name="T81" fmla="*/ 35 h 3406"/>
                <a:gd name="T82" fmla="*/ 2900 w 3764"/>
                <a:gd name="T83" fmla="*/ 89 h 3406"/>
                <a:gd name="T84" fmla="*/ 3085 w 3764"/>
                <a:gd name="T85" fmla="*/ 168 h 3406"/>
                <a:gd name="T86" fmla="*/ 3251 w 3764"/>
                <a:gd name="T87" fmla="*/ 268 h 3406"/>
                <a:gd name="T88" fmla="*/ 3395 w 3764"/>
                <a:gd name="T89" fmla="*/ 389 h 3406"/>
                <a:gd name="T90" fmla="*/ 3518 w 3764"/>
                <a:gd name="T91" fmla="*/ 528 h 3406"/>
                <a:gd name="T92" fmla="*/ 3618 w 3764"/>
                <a:gd name="T93" fmla="*/ 684 h 3406"/>
                <a:gd name="T94" fmla="*/ 3693 w 3764"/>
                <a:gd name="T95" fmla="*/ 856 h 3406"/>
                <a:gd name="T96" fmla="*/ 3742 w 3764"/>
                <a:gd name="T97" fmla="*/ 1040 h 3406"/>
                <a:gd name="T98" fmla="*/ 3764 w 3764"/>
                <a:gd name="T99" fmla="*/ 1237 h 3406"/>
                <a:gd name="T100" fmla="*/ 3756 w 3764"/>
                <a:gd name="T101" fmla="*/ 1444 h 3406"/>
                <a:gd name="T102" fmla="*/ 3719 w 3764"/>
                <a:gd name="T103" fmla="*/ 1660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1"/>
                  </a:lnTo>
                  <a:lnTo>
                    <a:pt x="3668" y="1834"/>
                  </a:lnTo>
                  <a:lnTo>
                    <a:pt x="3652" y="1877"/>
                  </a:lnTo>
                  <a:lnTo>
                    <a:pt x="3635" y="1919"/>
                  </a:lnTo>
                  <a:lnTo>
                    <a:pt x="3617" y="1962"/>
                  </a:lnTo>
                  <a:lnTo>
                    <a:pt x="3599" y="2005"/>
                  </a:lnTo>
                  <a:lnTo>
                    <a:pt x="3578" y="2047"/>
                  </a:lnTo>
                  <a:lnTo>
                    <a:pt x="3557" y="2088"/>
                  </a:lnTo>
                  <a:lnTo>
                    <a:pt x="3537" y="2129"/>
                  </a:lnTo>
                  <a:lnTo>
                    <a:pt x="3513" y="2169"/>
                  </a:lnTo>
                  <a:lnTo>
                    <a:pt x="3490" y="2209"/>
                  </a:lnTo>
                  <a:lnTo>
                    <a:pt x="3465" y="2249"/>
                  </a:lnTo>
                  <a:lnTo>
                    <a:pt x="3441" y="2288"/>
                  </a:lnTo>
                  <a:lnTo>
                    <a:pt x="3413" y="2327"/>
                  </a:lnTo>
                  <a:lnTo>
                    <a:pt x="3387" y="2366"/>
                  </a:lnTo>
                  <a:lnTo>
                    <a:pt x="3359" y="2404"/>
                  </a:lnTo>
                  <a:lnTo>
                    <a:pt x="3330" y="2442"/>
                  </a:lnTo>
                  <a:lnTo>
                    <a:pt x="3300" y="2478"/>
                  </a:lnTo>
                  <a:lnTo>
                    <a:pt x="3270" y="2514"/>
                  </a:lnTo>
                  <a:lnTo>
                    <a:pt x="3239" y="2551"/>
                  </a:lnTo>
                  <a:lnTo>
                    <a:pt x="3207" y="2586"/>
                  </a:lnTo>
                  <a:lnTo>
                    <a:pt x="3174" y="2621"/>
                  </a:lnTo>
                  <a:lnTo>
                    <a:pt x="3140" y="2655"/>
                  </a:lnTo>
                  <a:lnTo>
                    <a:pt x="3107" y="2688"/>
                  </a:lnTo>
                  <a:lnTo>
                    <a:pt x="3072" y="2722"/>
                  </a:lnTo>
                  <a:lnTo>
                    <a:pt x="3036" y="2755"/>
                  </a:lnTo>
                  <a:lnTo>
                    <a:pt x="3000" y="2786"/>
                  </a:lnTo>
                  <a:lnTo>
                    <a:pt x="2964" y="2817"/>
                  </a:lnTo>
                  <a:lnTo>
                    <a:pt x="2927" y="2848"/>
                  </a:lnTo>
                  <a:lnTo>
                    <a:pt x="2888" y="2878"/>
                  </a:lnTo>
                  <a:lnTo>
                    <a:pt x="2851" y="2907"/>
                  </a:lnTo>
                  <a:lnTo>
                    <a:pt x="2812" y="2935"/>
                  </a:lnTo>
                  <a:lnTo>
                    <a:pt x="2771" y="2964"/>
                  </a:lnTo>
                  <a:lnTo>
                    <a:pt x="2732" y="2991"/>
                  </a:lnTo>
                  <a:lnTo>
                    <a:pt x="2691" y="3017"/>
                  </a:lnTo>
                  <a:lnTo>
                    <a:pt x="2651" y="3043"/>
                  </a:lnTo>
                  <a:lnTo>
                    <a:pt x="2609" y="3068"/>
                  </a:lnTo>
                  <a:lnTo>
                    <a:pt x="2567" y="3092"/>
                  </a:lnTo>
                  <a:lnTo>
                    <a:pt x="2525" y="3116"/>
                  </a:lnTo>
                  <a:lnTo>
                    <a:pt x="2482" y="3138"/>
                  </a:lnTo>
                  <a:lnTo>
                    <a:pt x="2439" y="3160"/>
                  </a:lnTo>
                  <a:lnTo>
                    <a:pt x="2395" y="3181"/>
                  </a:lnTo>
                  <a:lnTo>
                    <a:pt x="2352" y="3200"/>
                  </a:lnTo>
                  <a:lnTo>
                    <a:pt x="2306" y="3220"/>
                  </a:lnTo>
                  <a:lnTo>
                    <a:pt x="2262" y="3238"/>
                  </a:lnTo>
                  <a:lnTo>
                    <a:pt x="2218" y="3256"/>
                  </a:lnTo>
                  <a:lnTo>
                    <a:pt x="2173" y="3272"/>
                  </a:lnTo>
                  <a:lnTo>
                    <a:pt x="2127" y="3289"/>
                  </a:lnTo>
                  <a:lnTo>
                    <a:pt x="2082" y="3303"/>
                  </a:lnTo>
                  <a:lnTo>
                    <a:pt x="2035" y="3317"/>
                  </a:lnTo>
                  <a:lnTo>
                    <a:pt x="1989" y="3330"/>
                  </a:lnTo>
                  <a:lnTo>
                    <a:pt x="1943" y="3342"/>
                  </a:lnTo>
                  <a:lnTo>
                    <a:pt x="1897" y="3352"/>
                  </a:lnTo>
                  <a:lnTo>
                    <a:pt x="1850" y="3363"/>
                  </a:lnTo>
                  <a:lnTo>
                    <a:pt x="1804" y="3372"/>
                  </a:lnTo>
                  <a:lnTo>
                    <a:pt x="1757" y="3380"/>
                  </a:lnTo>
                  <a:lnTo>
                    <a:pt x="1709" y="3386"/>
                  </a:lnTo>
                  <a:lnTo>
                    <a:pt x="1662" y="3393"/>
                  </a:lnTo>
                  <a:lnTo>
                    <a:pt x="1615" y="3398"/>
                  </a:lnTo>
                  <a:lnTo>
                    <a:pt x="1567" y="3402"/>
                  </a:lnTo>
                  <a:lnTo>
                    <a:pt x="1520" y="3404"/>
                  </a:lnTo>
                  <a:lnTo>
                    <a:pt x="1474" y="3406"/>
                  </a:lnTo>
                  <a:lnTo>
                    <a:pt x="1426" y="3406"/>
                  </a:lnTo>
                  <a:lnTo>
                    <a:pt x="1426" y="3406"/>
                  </a:lnTo>
                  <a:lnTo>
                    <a:pt x="1379" y="3406"/>
                  </a:lnTo>
                  <a:lnTo>
                    <a:pt x="1332" y="3404"/>
                  </a:lnTo>
                  <a:lnTo>
                    <a:pt x="1286" y="3402"/>
                  </a:lnTo>
                  <a:lnTo>
                    <a:pt x="1241" y="3398"/>
                  </a:lnTo>
                  <a:lnTo>
                    <a:pt x="1197" y="3393"/>
                  </a:lnTo>
                  <a:lnTo>
                    <a:pt x="1153" y="3386"/>
                  </a:lnTo>
                  <a:lnTo>
                    <a:pt x="1110" y="3380"/>
                  </a:lnTo>
                  <a:lnTo>
                    <a:pt x="1067" y="3372"/>
                  </a:lnTo>
                  <a:lnTo>
                    <a:pt x="1025" y="3363"/>
                  </a:lnTo>
                  <a:lnTo>
                    <a:pt x="984" y="3352"/>
                  </a:lnTo>
                  <a:lnTo>
                    <a:pt x="944" y="3342"/>
                  </a:lnTo>
                  <a:lnTo>
                    <a:pt x="903" y="3330"/>
                  </a:lnTo>
                  <a:lnTo>
                    <a:pt x="864" y="3317"/>
                  </a:lnTo>
                  <a:lnTo>
                    <a:pt x="827" y="3303"/>
                  </a:lnTo>
                  <a:lnTo>
                    <a:pt x="788" y="3289"/>
                  </a:lnTo>
                  <a:lnTo>
                    <a:pt x="751" y="3272"/>
                  </a:lnTo>
                  <a:lnTo>
                    <a:pt x="715" y="3256"/>
                  </a:lnTo>
                  <a:lnTo>
                    <a:pt x="680" y="3238"/>
                  </a:lnTo>
                  <a:lnTo>
                    <a:pt x="645" y="3220"/>
                  </a:lnTo>
                  <a:lnTo>
                    <a:pt x="611" y="3200"/>
                  </a:lnTo>
                  <a:lnTo>
                    <a:pt x="577" y="3181"/>
                  </a:lnTo>
                  <a:lnTo>
                    <a:pt x="546" y="3160"/>
                  </a:lnTo>
                  <a:lnTo>
                    <a:pt x="513" y="3138"/>
                  </a:lnTo>
                  <a:lnTo>
                    <a:pt x="484" y="3116"/>
                  </a:lnTo>
                  <a:lnTo>
                    <a:pt x="454" y="3092"/>
                  </a:lnTo>
                  <a:lnTo>
                    <a:pt x="424" y="3068"/>
                  </a:lnTo>
                  <a:lnTo>
                    <a:pt x="397" y="3043"/>
                  </a:lnTo>
                  <a:lnTo>
                    <a:pt x="369" y="3017"/>
                  </a:lnTo>
                  <a:lnTo>
                    <a:pt x="342" y="2991"/>
                  </a:lnTo>
                  <a:lnTo>
                    <a:pt x="317" y="2964"/>
                  </a:lnTo>
                  <a:lnTo>
                    <a:pt x="293" y="2935"/>
                  </a:lnTo>
                  <a:lnTo>
                    <a:pt x="269" y="2907"/>
                  </a:lnTo>
                  <a:lnTo>
                    <a:pt x="246" y="2878"/>
                  </a:lnTo>
                  <a:lnTo>
                    <a:pt x="224" y="2848"/>
                  </a:lnTo>
                  <a:lnTo>
                    <a:pt x="203" y="2817"/>
                  </a:lnTo>
                  <a:lnTo>
                    <a:pt x="184" y="2786"/>
                  </a:lnTo>
                  <a:lnTo>
                    <a:pt x="164" y="2755"/>
                  </a:lnTo>
                  <a:lnTo>
                    <a:pt x="146" y="2722"/>
                  </a:lnTo>
                  <a:lnTo>
                    <a:pt x="129" y="2688"/>
                  </a:lnTo>
                  <a:lnTo>
                    <a:pt x="113" y="2655"/>
                  </a:lnTo>
                  <a:lnTo>
                    <a:pt x="99" y="2621"/>
                  </a:lnTo>
                  <a:lnTo>
                    <a:pt x="85" y="2586"/>
                  </a:lnTo>
                  <a:lnTo>
                    <a:pt x="72" y="2551"/>
                  </a:lnTo>
                  <a:lnTo>
                    <a:pt x="60" y="2514"/>
                  </a:lnTo>
                  <a:lnTo>
                    <a:pt x="48" y="2478"/>
                  </a:lnTo>
                  <a:lnTo>
                    <a:pt x="39" y="2442"/>
                  </a:lnTo>
                  <a:lnTo>
                    <a:pt x="30" y="2404"/>
                  </a:lnTo>
                  <a:lnTo>
                    <a:pt x="22" y="2366"/>
                  </a:lnTo>
                  <a:lnTo>
                    <a:pt x="16" y="2327"/>
                  </a:lnTo>
                  <a:lnTo>
                    <a:pt x="11" y="2288"/>
                  </a:lnTo>
                  <a:lnTo>
                    <a:pt x="7" y="2249"/>
                  </a:lnTo>
                  <a:lnTo>
                    <a:pt x="3" y="2209"/>
                  </a:lnTo>
                  <a:lnTo>
                    <a:pt x="2" y="2169"/>
                  </a:lnTo>
                  <a:lnTo>
                    <a:pt x="0" y="2129"/>
                  </a:lnTo>
                  <a:lnTo>
                    <a:pt x="0" y="2088"/>
                  </a:lnTo>
                  <a:lnTo>
                    <a:pt x="2" y="2047"/>
                  </a:lnTo>
                  <a:lnTo>
                    <a:pt x="4" y="2005"/>
                  </a:lnTo>
                  <a:lnTo>
                    <a:pt x="8" y="1962"/>
                  </a:lnTo>
                  <a:lnTo>
                    <a:pt x="13" y="1919"/>
                  </a:lnTo>
                  <a:lnTo>
                    <a:pt x="20" y="1877"/>
                  </a:lnTo>
                  <a:lnTo>
                    <a:pt x="28" y="1834"/>
                  </a:lnTo>
                  <a:lnTo>
                    <a:pt x="35" y="1791"/>
                  </a:lnTo>
                  <a:lnTo>
                    <a:pt x="46" y="1747"/>
                  </a:lnTo>
                  <a:lnTo>
                    <a:pt x="56" y="1703"/>
                  </a:lnTo>
                  <a:lnTo>
                    <a:pt x="56" y="1703"/>
                  </a:lnTo>
                  <a:lnTo>
                    <a:pt x="69" y="1660"/>
                  </a:lnTo>
                  <a:lnTo>
                    <a:pt x="82" y="1615"/>
                  </a:lnTo>
                  <a:lnTo>
                    <a:pt x="98" y="1573"/>
                  </a:lnTo>
                  <a:lnTo>
                    <a:pt x="113" y="1528"/>
                  </a:lnTo>
                  <a:lnTo>
                    <a:pt x="130" y="1486"/>
                  </a:lnTo>
                  <a:lnTo>
                    <a:pt x="147" y="1444"/>
                  </a:lnTo>
                  <a:lnTo>
                    <a:pt x="167" y="1401"/>
                  </a:lnTo>
                  <a:lnTo>
                    <a:pt x="186" y="1360"/>
                  </a:lnTo>
                  <a:lnTo>
                    <a:pt x="207" y="1318"/>
                  </a:lnTo>
                  <a:lnTo>
                    <a:pt x="229" y="1278"/>
                  </a:lnTo>
                  <a:lnTo>
                    <a:pt x="251" y="1237"/>
                  </a:lnTo>
                  <a:lnTo>
                    <a:pt x="274" y="1197"/>
                  </a:lnTo>
                  <a:lnTo>
                    <a:pt x="299" y="1157"/>
                  </a:lnTo>
                  <a:lnTo>
                    <a:pt x="325" y="1118"/>
                  </a:lnTo>
                  <a:lnTo>
                    <a:pt x="351" y="1079"/>
                  </a:lnTo>
                  <a:lnTo>
                    <a:pt x="378" y="1040"/>
                  </a:lnTo>
                  <a:lnTo>
                    <a:pt x="406" y="1002"/>
                  </a:lnTo>
                  <a:lnTo>
                    <a:pt x="434" y="965"/>
                  </a:lnTo>
                  <a:lnTo>
                    <a:pt x="464" y="928"/>
                  </a:lnTo>
                  <a:lnTo>
                    <a:pt x="495" y="892"/>
                  </a:lnTo>
                  <a:lnTo>
                    <a:pt x="526" y="856"/>
                  </a:lnTo>
                  <a:lnTo>
                    <a:pt x="558" y="820"/>
                  </a:lnTo>
                  <a:lnTo>
                    <a:pt x="590" y="785"/>
                  </a:lnTo>
                  <a:lnTo>
                    <a:pt x="624" y="750"/>
                  </a:lnTo>
                  <a:lnTo>
                    <a:pt x="658" y="718"/>
                  </a:lnTo>
                  <a:lnTo>
                    <a:pt x="693" y="684"/>
                  </a:lnTo>
                  <a:lnTo>
                    <a:pt x="728" y="652"/>
                  </a:lnTo>
                  <a:lnTo>
                    <a:pt x="764" y="620"/>
                  </a:lnTo>
                  <a:lnTo>
                    <a:pt x="801" y="588"/>
                  </a:lnTo>
                  <a:lnTo>
                    <a:pt x="838" y="558"/>
                  </a:lnTo>
                  <a:lnTo>
                    <a:pt x="876" y="528"/>
                  </a:lnTo>
                  <a:lnTo>
                    <a:pt x="914" y="498"/>
                  </a:lnTo>
                  <a:lnTo>
                    <a:pt x="953" y="470"/>
                  </a:lnTo>
                  <a:lnTo>
                    <a:pt x="993" y="442"/>
                  </a:lnTo>
                  <a:lnTo>
                    <a:pt x="1033" y="415"/>
                  </a:lnTo>
                  <a:lnTo>
                    <a:pt x="1073" y="389"/>
                  </a:lnTo>
                  <a:lnTo>
                    <a:pt x="1114" y="363"/>
                  </a:lnTo>
                  <a:lnTo>
                    <a:pt x="1155" y="339"/>
                  </a:lnTo>
                  <a:lnTo>
                    <a:pt x="1198" y="314"/>
                  </a:lnTo>
                  <a:lnTo>
                    <a:pt x="1240" y="290"/>
                  </a:lnTo>
                  <a:lnTo>
                    <a:pt x="1283" y="268"/>
                  </a:lnTo>
                  <a:lnTo>
                    <a:pt x="1325" y="246"/>
                  </a:lnTo>
                  <a:lnTo>
                    <a:pt x="1370" y="226"/>
                  </a:lnTo>
                  <a:lnTo>
                    <a:pt x="1414" y="206"/>
                  </a:lnTo>
                  <a:lnTo>
                    <a:pt x="1458" y="187"/>
                  </a:lnTo>
                  <a:lnTo>
                    <a:pt x="1502" y="168"/>
                  </a:lnTo>
                  <a:lnTo>
                    <a:pt x="1548" y="150"/>
                  </a:lnTo>
                  <a:lnTo>
                    <a:pt x="1592" y="133"/>
                  </a:lnTo>
                  <a:lnTo>
                    <a:pt x="1637" y="118"/>
                  </a:lnTo>
                  <a:lnTo>
                    <a:pt x="1683" y="103"/>
                  </a:lnTo>
                  <a:lnTo>
                    <a:pt x="1730" y="89"/>
                  </a:lnTo>
                  <a:lnTo>
                    <a:pt x="1775" y="76"/>
                  </a:lnTo>
                  <a:lnTo>
                    <a:pt x="1822" y="64"/>
                  </a:lnTo>
                  <a:lnTo>
                    <a:pt x="1869" y="54"/>
                  </a:lnTo>
                  <a:lnTo>
                    <a:pt x="1915" y="44"/>
                  </a:lnTo>
                  <a:lnTo>
                    <a:pt x="1962" y="35"/>
                  </a:lnTo>
                  <a:lnTo>
                    <a:pt x="2009" y="27"/>
                  </a:lnTo>
                  <a:lnTo>
                    <a:pt x="2056" y="20"/>
                  </a:lnTo>
                  <a:lnTo>
                    <a:pt x="2102" y="14"/>
                  </a:lnTo>
                  <a:lnTo>
                    <a:pt x="2149" y="9"/>
                  </a:lnTo>
                  <a:lnTo>
                    <a:pt x="2197" y="5"/>
                  </a:lnTo>
                  <a:lnTo>
                    <a:pt x="2244" y="2"/>
                  </a:lnTo>
                  <a:lnTo>
                    <a:pt x="2292" y="1"/>
                  </a:lnTo>
                  <a:lnTo>
                    <a:pt x="2339" y="0"/>
                  </a:lnTo>
                  <a:lnTo>
                    <a:pt x="2339" y="0"/>
                  </a:lnTo>
                  <a:lnTo>
                    <a:pt x="2386" y="1"/>
                  </a:lnTo>
                  <a:lnTo>
                    <a:pt x="2432" y="2"/>
                  </a:lnTo>
                  <a:lnTo>
                    <a:pt x="2478" y="5"/>
                  </a:lnTo>
                  <a:lnTo>
                    <a:pt x="2523" y="9"/>
                  </a:lnTo>
                  <a:lnTo>
                    <a:pt x="2567" y="14"/>
                  </a:lnTo>
                  <a:lnTo>
                    <a:pt x="2612" y="20"/>
                  </a:lnTo>
                  <a:lnTo>
                    <a:pt x="2655" y="27"/>
                  </a:lnTo>
                  <a:lnTo>
                    <a:pt x="2697" y="35"/>
                  </a:lnTo>
                  <a:lnTo>
                    <a:pt x="2739" y="44"/>
                  </a:lnTo>
                  <a:lnTo>
                    <a:pt x="2781" y="54"/>
                  </a:lnTo>
                  <a:lnTo>
                    <a:pt x="2821" y="64"/>
                  </a:lnTo>
                  <a:lnTo>
                    <a:pt x="2861" y="76"/>
                  </a:lnTo>
                  <a:lnTo>
                    <a:pt x="2900" y="89"/>
                  </a:lnTo>
                  <a:lnTo>
                    <a:pt x="2939" y="103"/>
                  </a:lnTo>
                  <a:lnTo>
                    <a:pt x="2977" y="118"/>
                  </a:lnTo>
                  <a:lnTo>
                    <a:pt x="3013" y="133"/>
                  </a:lnTo>
                  <a:lnTo>
                    <a:pt x="3049" y="150"/>
                  </a:lnTo>
                  <a:lnTo>
                    <a:pt x="3085" y="168"/>
                  </a:lnTo>
                  <a:lnTo>
                    <a:pt x="3120" y="187"/>
                  </a:lnTo>
                  <a:lnTo>
                    <a:pt x="3153" y="206"/>
                  </a:lnTo>
                  <a:lnTo>
                    <a:pt x="3187" y="226"/>
                  </a:lnTo>
                  <a:lnTo>
                    <a:pt x="3220" y="246"/>
                  </a:lnTo>
                  <a:lnTo>
                    <a:pt x="3251" y="268"/>
                  </a:lnTo>
                  <a:lnTo>
                    <a:pt x="3282" y="290"/>
                  </a:lnTo>
                  <a:lnTo>
                    <a:pt x="3312" y="314"/>
                  </a:lnTo>
                  <a:lnTo>
                    <a:pt x="3340" y="339"/>
                  </a:lnTo>
                  <a:lnTo>
                    <a:pt x="3369" y="363"/>
                  </a:lnTo>
                  <a:lnTo>
                    <a:pt x="3395" y="389"/>
                  </a:lnTo>
                  <a:lnTo>
                    <a:pt x="3422" y="415"/>
                  </a:lnTo>
                  <a:lnTo>
                    <a:pt x="3447" y="442"/>
                  </a:lnTo>
                  <a:lnTo>
                    <a:pt x="3472" y="470"/>
                  </a:lnTo>
                  <a:lnTo>
                    <a:pt x="3496" y="498"/>
                  </a:lnTo>
                  <a:lnTo>
                    <a:pt x="3518" y="528"/>
                  </a:lnTo>
                  <a:lnTo>
                    <a:pt x="3541" y="558"/>
                  </a:lnTo>
                  <a:lnTo>
                    <a:pt x="3561" y="588"/>
                  </a:lnTo>
                  <a:lnTo>
                    <a:pt x="3581" y="620"/>
                  </a:lnTo>
                  <a:lnTo>
                    <a:pt x="3600" y="652"/>
                  </a:lnTo>
                  <a:lnTo>
                    <a:pt x="3618" y="684"/>
                  </a:lnTo>
                  <a:lnTo>
                    <a:pt x="3635" y="717"/>
                  </a:lnTo>
                  <a:lnTo>
                    <a:pt x="3651" y="750"/>
                  </a:lnTo>
                  <a:lnTo>
                    <a:pt x="3667" y="785"/>
                  </a:lnTo>
                  <a:lnTo>
                    <a:pt x="3680" y="820"/>
                  </a:lnTo>
                  <a:lnTo>
                    <a:pt x="3693" y="856"/>
                  </a:lnTo>
                  <a:lnTo>
                    <a:pt x="3706" y="892"/>
                  </a:lnTo>
                  <a:lnTo>
                    <a:pt x="3716" y="928"/>
                  </a:lnTo>
                  <a:lnTo>
                    <a:pt x="3726" y="965"/>
                  </a:lnTo>
                  <a:lnTo>
                    <a:pt x="3734" y="1002"/>
                  </a:lnTo>
                  <a:lnTo>
                    <a:pt x="3742" y="1040"/>
                  </a:lnTo>
                  <a:lnTo>
                    <a:pt x="3748" y="1079"/>
                  </a:lnTo>
                  <a:lnTo>
                    <a:pt x="3754" y="1118"/>
                  </a:lnTo>
                  <a:lnTo>
                    <a:pt x="3759" y="1157"/>
                  </a:lnTo>
                  <a:lnTo>
                    <a:pt x="3761" y="1197"/>
                  </a:lnTo>
                  <a:lnTo>
                    <a:pt x="3764" y="1237"/>
                  </a:lnTo>
                  <a:lnTo>
                    <a:pt x="3764" y="1278"/>
                  </a:lnTo>
                  <a:lnTo>
                    <a:pt x="3764" y="1318"/>
                  </a:lnTo>
                  <a:lnTo>
                    <a:pt x="3763" y="1360"/>
                  </a:lnTo>
                  <a:lnTo>
                    <a:pt x="3760" y="1401"/>
                  </a:lnTo>
                  <a:lnTo>
                    <a:pt x="3756" y="1444"/>
                  </a:lnTo>
                  <a:lnTo>
                    <a:pt x="3751" y="1486"/>
                  </a:lnTo>
                  <a:lnTo>
                    <a:pt x="3745" y="1528"/>
                  </a:lnTo>
                  <a:lnTo>
                    <a:pt x="3738" y="1573"/>
                  </a:lnTo>
                  <a:lnTo>
                    <a:pt x="3729" y="1615"/>
                  </a:lnTo>
                  <a:lnTo>
                    <a:pt x="3719" y="1660"/>
                  </a:lnTo>
                  <a:lnTo>
                    <a:pt x="3708" y="170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 name="Freeform 492"/>
            <p:cNvSpPr>
              <a:spLocks/>
            </p:cNvSpPr>
            <p:nvPr/>
          </p:nvSpPr>
          <p:spPr bwMode="auto">
            <a:xfrm>
              <a:off x="1762625" y="2905394"/>
              <a:ext cx="2869256" cy="2597878"/>
            </a:xfrm>
            <a:custGeom>
              <a:avLst/>
              <a:gdLst>
                <a:gd name="T0" fmla="*/ 3668 w 3764"/>
                <a:gd name="T1" fmla="*/ 1834 h 3406"/>
                <a:gd name="T2" fmla="*/ 3578 w 3764"/>
                <a:gd name="T3" fmla="*/ 2047 h 3406"/>
                <a:gd name="T4" fmla="*/ 3465 w 3764"/>
                <a:gd name="T5" fmla="*/ 2249 h 3406"/>
                <a:gd name="T6" fmla="*/ 3330 w 3764"/>
                <a:gd name="T7" fmla="*/ 2442 h 3406"/>
                <a:gd name="T8" fmla="*/ 3174 w 3764"/>
                <a:gd name="T9" fmla="*/ 2621 h 3406"/>
                <a:gd name="T10" fmla="*/ 3000 w 3764"/>
                <a:gd name="T11" fmla="*/ 2786 h 3406"/>
                <a:gd name="T12" fmla="*/ 2812 w 3764"/>
                <a:gd name="T13" fmla="*/ 2935 h 3406"/>
                <a:gd name="T14" fmla="*/ 2609 w 3764"/>
                <a:gd name="T15" fmla="*/ 3068 h 3406"/>
                <a:gd name="T16" fmla="*/ 2395 w 3764"/>
                <a:gd name="T17" fmla="*/ 3181 h 3406"/>
                <a:gd name="T18" fmla="*/ 2173 w 3764"/>
                <a:gd name="T19" fmla="*/ 3272 h 3406"/>
                <a:gd name="T20" fmla="*/ 1943 w 3764"/>
                <a:gd name="T21" fmla="*/ 3342 h 3406"/>
                <a:gd name="T22" fmla="*/ 1709 w 3764"/>
                <a:gd name="T23" fmla="*/ 3386 h 3406"/>
                <a:gd name="T24" fmla="*/ 1474 w 3764"/>
                <a:gd name="T25" fmla="*/ 3406 h 3406"/>
                <a:gd name="T26" fmla="*/ 1286 w 3764"/>
                <a:gd name="T27" fmla="*/ 3402 h 3406"/>
                <a:gd name="T28" fmla="*/ 1067 w 3764"/>
                <a:gd name="T29" fmla="*/ 3372 h 3406"/>
                <a:gd name="T30" fmla="*/ 864 w 3764"/>
                <a:gd name="T31" fmla="*/ 3317 h 3406"/>
                <a:gd name="T32" fmla="*/ 680 w 3764"/>
                <a:gd name="T33" fmla="*/ 3238 h 3406"/>
                <a:gd name="T34" fmla="*/ 513 w 3764"/>
                <a:gd name="T35" fmla="*/ 3138 h 3406"/>
                <a:gd name="T36" fmla="*/ 369 w 3764"/>
                <a:gd name="T37" fmla="*/ 3017 h 3406"/>
                <a:gd name="T38" fmla="*/ 246 w 3764"/>
                <a:gd name="T39" fmla="*/ 2878 h 3406"/>
                <a:gd name="T40" fmla="*/ 146 w 3764"/>
                <a:gd name="T41" fmla="*/ 2722 h 3406"/>
                <a:gd name="T42" fmla="*/ 72 w 3764"/>
                <a:gd name="T43" fmla="*/ 2551 h 3406"/>
                <a:gd name="T44" fmla="*/ 22 w 3764"/>
                <a:gd name="T45" fmla="*/ 2366 h 3406"/>
                <a:gd name="T46" fmla="*/ 2 w 3764"/>
                <a:gd name="T47" fmla="*/ 2169 h 3406"/>
                <a:gd name="T48" fmla="*/ 8 w 3764"/>
                <a:gd name="T49" fmla="*/ 1962 h 3406"/>
                <a:gd name="T50" fmla="*/ 46 w 3764"/>
                <a:gd name="T51" fmla="*/ 1747 h 3406"/>
                <a:gd name="T52" fmla="*/ 98 w 3764"/>
                <a:gd name="T53" fmla="*/ 1573 h 3406"/>
                <a:gd name="T54" fmla="*/ 186 w 3764"/>
                <a:gd name="T55" fmla="*/ 1360 h 3406"/>
                <a:gd name="T56" fmla="*/ 299 w 3764"/>
                <a:gd name="T57" fmla="*/ 1157 h 3406"/>
                <a:gd name="T58" fmla="*/ 434 w 3764"/>
                <a:gd name="T59" fmla="*/ 965 h 3406"/>
                <a:gd name="T60" fmla="*/ 590 w 3764"/>
                <a:gd name="T61" fmla="*/ 785 h 3406"/>
                <a:gd name="T62" fmla="*/ 764 w 3764"/>
                <a:gd name="T63" fmla="*/ 620 h 3406"/>
                <a:gd name="T64" fmla="*/ 953 w 3764"/>
                <a:gd name="T65" fmla="*/ 470 h 3406"/>
                <a:gd name="T66" fmla="*/ 1155 w 3764"/>
                <a:gd name="T67" fmla="*/ 339 h 3406"/>
                <a:gd name="T68" fmla="*/ 1370 w 3764"/>
                <a:gd name="T69" fmla="*/ 226 h 3406"/>
                <a:gd name="T70" fmla="*/ 1592 w 3764"/>
                <a:gd name="T71" fmla="*/ 133 h 3406"/>
                <a:gd name="T72" fmla="*/ 1822 w 3764"/>
                <a:gd name="T73" fmla="*/ 64 h 3406"/>
                <a:gd name="T74" fmla="*/ 2056 w 3764"/>
                <a:gd name="T75" fmla="*/ 20 h 3406"/>
                <a:gd name="T76" fmla="*/ 2292 w 3764"/>
                <a:gd name="T77" fmla="*/ 1 h 3406"/>
                <a:gd name="T78" fmla="*/ 2478 w 3764"/>
                <a:gd name="T79" fmla="*/ 5 h 3406"/>
                <a:gd name="T80" fmla="*/ 2697 w 3764"/>
                <a:gd name="T81" fmla="*/ 35 h 3406"/>
                <a:gd name="T82" fmla="*/ 2900 w 3764"/>
                <a:gd name="T83" fmla="*/ 89 h 3406"/>
                <a:gd name="T84" fmla="*/ 3085 w 3764"/>
                <a:gd name="T85" fmla="*/ 168 h 3406"/>
                <a:gd name="T86" fmla="*/ 3251 w 3764"/>
                <a:gd name="T87" fmla="*/ 268 h 3406"/>
                <a:gd name="T88" fmla="*/ 3395 w 3764"/>
                <a:gd name="T89" fmla="*/ 389 h 3406"/>
                <a:gd name="T90" fmla="*/ 3518 w 3764"/>
                <a:gd name="T91" fmla="*/ 528 h 3406"/>
                <a:gd name="T92" fmla="*/ 3618 w 3764"/>
                <a:gd name="T93" fmla="*/ 684 h 3406"/>
                <a:gd name="T94" fmla="*/ 3693 w 3764"/>
                <a:gd name="T95" fmla="*/ 856 h 3406"/>
                <a:gd name="T96" fmla="*/ 3742 w 3764"/>
                <a:gd name="T97" fmla="*/ 1040 h 3406"/>
                <a:gd name="T98" fmla="*/ 3764 w 3764"/>
                <a:gd name="T99" fmla="*/ 1237 h 3406"/>
                <a:gd name="T100" fmla="*/ 3756 w 3764"/>
                <a:gd name="T101" fmla="*/ 1444 h 3406"/>
                <a:gd name="T102" fmla="*/ 3719 w 3764"/>
                <a:gd name="T103" fmla="*/ 1660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1"/>
                  </a:lnTo>
                  <a:lnTo>
                    <a:pt x="3668" y="1834"/>
                  </a:lnTo>
                  <a:lnTo>
                    <a:pt x="3652" y="1877"/>
                  </a:lnTo>
                  <a:lnTo>
                    <a:pt x="3635" y="1919"/>
                  </a:lnTo>
                  <a:lnTo>
                    <a:pt x="3617" y="1962"/>
                  </a:lnTo>
                  <a:lnTo>
                    <a:pt x="3599" y="2005"/>
                  </a:lnTo>
                  <a:lnTo>
                    <a:pt x="3578" y="2047"/>
                  </a:lnTo>
                  <a:lnTo>
                    <a:pt x="3557" y="2088"/>
                  </a:lnTo>
                  <a:lnTo>
                    <a:pt x="3537" y="2129"/>
                  </a:lnTo>
                  <a:lnTo>
                    <a:pt x="3513" y="2169"/>
                  </a:lnTo>
                  <a:lnTo>
                    <a:pt x="3490" y="2209"/>
                  </a:lnTo>
                  <a:lnTo>
                    <a:pt x="3465" y="2249"/>
                  </a:lnTo>
                  <a:lnTo>
                    <a:pt x="3441" y="2288"/>
                  </a:lnTo>
                  <a:lnTo>
                    <a:pt x="3413" y="2327"/>
                  </a:lnTo>
                  <a:lnTo>
                    <a:pt x="3387" y="2366"/>
                  </a:lnTo>
                  <a:lnTo>
                    <a:pt x="3359" y="2404"/>
                  </a:lnTo>
                  <a:lnTo>
                    <a:pt x="3330" y="2442"/>
                  </a:lnTo>
                  <a:lnTo>
                    <a:pt x="3300" y="2478"/>
                  </a:lnTo>
                  <a:lnTo>
                    <a:pt x="3270" y="2514"/>
                  </a:lnTo>
                  <a:lnTo>
                    <a:pt x="3239" y="2551"/>
                  </a:lnTo>
                  <a:lnTo>
                    <a:pt x="3207" y="2586"/>
                  </a:lnTo>
                  <a:lnTo>
                    <a:pt x="3174" y="2621"/>
                  </a:lnTo>
                  <a:lnTo>
                    <a:pt x="3140" y="2655"/>
                  </a:lnTo>
                  <a:lnTo>
                    <a:pt x="3107" y="2688"/>
                  </a:lnTo>
                  <a:lnTo>
                    <a:pt x="3072" y="2722"/>
                  </a:lnTo>
                  <a:lnTo>
                    <a:pt x="3036" y="2755"/>
                  </a:lnTo>
                  <a:lnTo>
                    <a:pt x="3000" y="2786"/>
                  </a:lnTo>
                  <a:lnTo>
                    <a:pt x="2964" y="2817"/>
                  </a:lnTo>
                  <a:lnTo>
                    <a:pt x="2927" y="2848"/>
                  </a:lnTo>
                  <a:lnTo>
                    <a:pt x="2888" y="2878"/>
                  </a:lnTo>
                  <a:lnTo>
                    <a:pt x="2851" y="2907"/>
                  </a:lnTo>
                  <a:lnTo>
                    <a:pt x="2812" y="2935"/>
                  </a:lnTo>
                  <a:lnTo>
                    <a:pt x="2771" y="2964"/>
                  </a:lnTo>
                  <a:lnTo>
                    <a:pt x="2732" y="2991"/>
                  </a:lnTo>
                  <a:lnTo>
                    <a:pt x="2691" y="3017"/>
                  </a:lnTo>
                  <a:lnTo>
                    <a:pt x="2651" y="3043"/>
                  </a:lnTo>
                  <a:lnTo>
                    <a:pt x="2609" y="3068"/>
                  </a:lnTo>
                  <a:lnTo>
                    <a:pt x="2567" y="3092"/>
                  </a:lnTo>
                  <a:lnTo>
                    <a:pt x="2525" y="3116"/>
                  </a:lnTo>
                  <a:lnTo>
                    <a:pt x="2482" y="3138"/>
                  </a:lnTo>
                  <a:lnTo>
                    <a:pt x="2439" y="3160"/>
                  </a:lnTo>
                  <a:lnTo>
                    <a:pt x="2395" y="3181"/>
                  </a:lnTo>
                  <a:lnTo>
                    <a:pt x="2352" y="3200"/>
                  </a:lnTo>
                  <a:lnTo>
                    <a:pt x="2306" y="3220"/>
                  </a:lnTo>
                  <a:lnTo>
                    <a:pt x="2262" y="3238"/>
                  </a:lnTo>
                  <a:lnTo>
                    <a:pt x="2218" y="3256"/>
                  </a:lnTo>
                  <a:lnTo>
                    <a:pt x="2173" y="3272"/>
                  </a:lnTo>
                  <a:lnTo>
                    <a:pt x="2127" y="3289"/>
                  </a:lnTo>
                  <a:lnTo>
                    <a:pt x="2082" y="3303"/>
                  </a:lnTo>
                  <a:lnTo>
                    <a:pt x="2035" y="3317"/>
                  </a:lnTo>
                  <a:lnTo>
                    <a:pt x="1989" y="3330"/>
                  </a:lnTo>
                  <a:lnTo>
                    <a:pt x="1943" y="3342"/>
                  </a:lnTo>
                  <a:lnTo>
                    <a:pt x="1897" y="3352"/>
                  </a:lnTo>
                  <a:lnTo>
                    <a:pt x="1850" y="3363"/>
                  </a:lnTo>
                  <a:lnTo>
                    <a:pt x="1804" y="3372"/>
                  </a:lnTo>
                  <a:lnTo>
                    <a:pt x="1757" y="3380"/>
                  </a:lnTo>
                  <a:lnTo>
                    <a:pt x="1709" y="3386"/>
                  </a:lnTo>
                  <a:lnTo>
                    <a:pt x="1662" y="3393"/>
                  </a:lnTo>
                  <a:lnTo>
                    <a:pt x="1615" y="3398"/>
                  </a:lnTo>
                  <a:lnTo>
                    <a:pt x="1567" y="3402"/>
                  </a:lnTo>
                  <a:lnTo>
                    <a:pt x="1520" y="3404"/>
                  </a:lnTo>
                  <a:lnTo>
                    <a:pt x="1474" y="3406"/>
                  </a:lnTo>
                  <a:lnTo>
                    <a:pt x="1426" y="3406"/>
                  </a:lnTo>
                  <a:lnTo>
                    <a:pt x="1426" y="3406"/>
                  </a:lnTo>
                  <a:lnTo>
                    <a:pt x="1379" y="3406"/>
                  </a:lnTo>
                  <a:lnTo>
                    <a:pt x="1332" y="3404"/>
                  </a:lnTo>
                  <a:lnTo>
                    <a:pt x="1286" y="3402"/>
                  </a:lnTo>
                  <a:lnTo>
                    <a:pt x="1241" y="3398"/>
                  </a:lnTo>
                  <a:lnTo>
                    <a:pt x="1197" y="3393"/>
                  </a:lnTo>
                  <a:lnTo>
                    <a:pt x="1153" y="3386"/>
                  </a:lnTo>
                  <a:lnTo>
                    <a:pt x="1110" y="3380"/>
                  </a:lnTo>
                  <a:lnTo>
                    <a:pt x="1067" y="3372"/>
                  </a:lnTo>
                  <a:lnTo>
                    <a:pt x="1025" y="3363"/>
                  </a:lnTo>
                  <a:lnTo>
                    <a:pt x="984" y="3352"/>
                  </a:lnTo>
                  <a:lnTo>
                    <a:pt x="944" y="3342"/>
                  </a:lnTo>
                  <a:lnTo>
                    <a:pt x="903" y="3330"/>
                  </a:lnTo>
                  <a:lnTo>
                    <a:pt x="864" y="3317"/>
                  </a:lnTo>
                  <a:lnTo>
                    <a:pt x="827" y="3303"/>
                  </a:lnTo>
                  <a:lnTo>
                    <a:pt x="788" y="3289"/>
                  </a:lnTo>
                  <a:lnTo>
                    <a:pt x="751" y="3272"/>
                  </a:lnTo>
                  <a:lnTo>
                    <a:pt x="715" y="3256"/>
                  </a:lnTo>
                  <a:lnTo>
                    <a:pt x="680" y="3238"/>
                  </a:lnTo>
                  <a:lnTo>
                    <a:pt x="645" y="3220"/>
                  </a:lnTo>
                  <a:lnTo>
                    <a:pt x="611" y="3200"/>
                  </a:lnTo>
                  <a:lnTo>
                    <a:pt x="577" y="3181"/>
                  </a:lnTo>
                  <a:lnTo>
                    <a:pt x="546" y="3160"/>
                  </a:lnTo>
                  <a:lnTo>
                    <a:pt x="513" y="3138"/>
                  </a:lnTo>
                  <a:lnTo>
                    <a:pt x="484" y="3116"/>
                  </a:lnTo>
                  <a:lnTo>
                    <a:pt x="454" y="3092"/>
                  </a:lnTo>
                  <a:lnTo>
                    <a:pt x="424" y="3068"/>
                  </a:lnTo>
                  <a:lnTo>
                    <a:pt x="397" y="3043"/>
                  </a:lnTo>
                  <a:lnTo>
                    <a:pt x="369" y="3017"/>
                  </a:lnTo>
                  <a:lnTo>
                    <a:pt x="342" y="2991"/>
                  </a:lnTo>
                  <a:lnTo>
                    <a:pt x="317" y="2964"/>
                  </a:lnTo>
                  <a:lnTo>
                    <a:pt x="293" y="2935"/>
                  </a:lnTo>
                  <a:lnTo>
                    <a:pt x="269" y="2907"/>
                  </a:lnTo>
                  <a:lnTo>
                    <a:pt x="246" y="2878"/>
                  </a:lnTo>
                  <a:lnTo>
                    <a:pt x="224" y="2848"/>
                  </a:lnTo>
                  <a:lnTo>
                    <a:pt x="203" y="2817"/>
                  </a:lnTo>
                  <a:lnTo>
                    <a:pt x="184" y="2786"/>
                  </a:lnTo>
                  <a:lnTo>
                    <a:pt x="164" y="2755"/>
                  </a:lnTo>
                  <a:lnTo>
                    <a:pt x="146" y="2722"/>
                  </a:lnTo>
                  <a:lnTo>
                    <a:pt x="129" y="2688"/>
                  </a:lnTo>
                  <a:lnTo>
                    <a:pt x="113" y="2655"/>
                  </a:lnTo>
                  <a:lnTo>
                    <a:pt x="99" y="2621"/>
                  </a:lnTo>
                  <a:lnTo>
                    <a:pt x="85" y="2586"/>
                  </a:lnTo>
                  <a:lnTo>
                    <a:pt x="72" y="2551"/>
                  </a:lnTo>
                  <a:lnTo>
                    <a:pt x="60" y="2514"/>
                  </a:lnTo>
                  <a:lnTo>
                    <a:pt x="48" y="2478"/>
                  </a:lnTo>
                  <a:lnTo>
                    <a:pt x="39" y="2442"/>
                  </a:lnTo>
                  <a:lnTo>
                    <a:pt x="30" y="2404"/>
                  </a:lnTo>
                  <a:lnTo>
                    <a:pt x="22" y="2366"/>
                  </a:lnTo>
                  <a:lnTo>
                    <a:pt x="16" y="2327"/>
                  </a:lnTo>
                  <a:lnTo>
                    <a:pt x="11" y="2288"/>
                  </a:lnTo>
                  <a:lnTo>
                    <a:pt x="7" y="2249"/>
                  </a:lnTo>
                  <a:lnTo>
                    <a:pt x="3" y="2209"/>
                  </a:lnTo>
                  <a:lnTo>
                    <a:pt x="2" y="2169"/>
                  </a:lnTo>
                  <a:lnTo>
                    <a:pt x="0" y="2129"/>
                  </a:lnTo>
                  <a:lnTo>
                    <a:pt x="0" y="2088"/>
                  </a:lnTo>
                  <a:lnTo>
                    <a:pt x="2" y="2047"/>
                  </a:lnTo>
                  <a:lnTo>
                    <a:pt x="4" y="2005"/>
                  </a:lnTo>
                  <a:lnTo>
                    <a:pt x="8" y="1962"/>
                  </a:lnTo>
                  <a:lnTo>
                    <a:pt x="13" y="1919"/>
                  </a:lnTo>
                  <a:lnTo>
                    <a:pt x="20" y="1877"/>
                  </a:lnTo>
                  <a:lnTo>
                    <a:pt x="28" y="1834"/>
                  </a:lnTo>
                  <a:lnTo>
                    <a:pt x="35" y="1791"/>
                  </a:lnTo>
                  <a:lnTo>
                    <a:pt x="46" y="1747"/>
                  </a:lnTo>
                  <a:lnTo>
                    <a:pt x="56" y="1703"/>
                  </a:lnTo>
                  <a:lnTo>
                    <a:pt x="56" y="1703"/>
                  </a:lnTo>
                  <a:lnTo>
                    <a:pt x="69" y="1660"/>
                  </a:lnTo>
                  <a:lnTo>
                    <a:pt x="82" y="1615"/>
                  </a:lnTo>
                  <a:lnTo>
                    <a:pt x="98" y="1573"/>
                  </a:lnTo>
                  <a:lnTo>
                    <a:pt x="113" y="1528"/>
                  </a:lnTo>
                  <a:lnTo>
                    <a:pt x="130" y="1486"/>
                  </a:lnTo>
                  <a:lnTo>
                    <a:pt x="147" y="1444"/>
                  </a:lnTo>
                  <a:lnTo>
                    <a:pt x="167" y="1401"/>
                  </a:lnTo>
                  <a:lnTo>
                    <a:pt x="186" y="1360"/>
                  </a:lnTo>
                  <a:lnTo>
                    <a:pt x="207" y="1318"/>
                  </a:lnTo>
                  <a:lnTo>
                    <a:pt x="229" y="1278"/>
                  </a:lnTo>
                  <a:lnTo>
                    <a:pt x="251" y="1237"/>
                  </a:lnTo>
                  <a:lnTo>
                    <a:pt x="274" y="1197"/>
                  </a:lnTo>
                  <a:lnTo>
                    <a:pt x="299" y="1157"/>
                  </a:lnTo>
                  <a:lnTo>
                    <a:pt x="325" y="1118"/>
                  </a:lnTo>
                  <a:lnTo>
                    <a:pt x="351" y="1079"/>
                  </a:lnTo>
                  <a:lnTo>
                    <a:pt x="378" y="1040"/>
                  </a:lnTo>
                  <a:lnTo>
                    <a:pt x="406" y="1002"/>
                  </a:lnTo>
                  <a:lnTo>
                    <a:pt x="434" y="965"/>
                  </a:lnTo>
                  <a:lnTo>
                    <a:pt x="464" y="928"/>
                  </a:lnTo>
                  <a:lnTo>
                    <a:pt x="495" y="892"/>
                  </a:lnTo>
                  <a:lnTo>
                    <a:pt x="526" y="856"/>
                  </a:lnTo>
                  <a:lnTo>
                    <a:pt x="558" y="820"/>
                  </a:lnTo>
                  <a:lnTo>
                    <a:pt x="590" y="785"/>
                  </a:lnTo>
                  <a:lnTo>
                    <a:pt x="624" y="750"/>
                  </a:lnTo>
                  <a:lnTo>
                    <a:pt x="658" y="718"/>
                  </a:lnTo>
                  <a:lnTo>
                    <a:pt x="693" y="684"/>
                  </a:lnTo>
                  <a:lnTo>
                    <a:pt x="728" y="652"/>
                  </a:lnTo>
                  <a:lnTo>
                    <a:pt x="764" y="620"/>
                  </a:lnTo>
                  <a:lnTo>
                    <a:pt x="801" y="588"/>
                  </a:lnTo>
                  <a:lnTo>
                    <a:pt x="838" y="558"/>
                  </a:lnTo>
                  <a:lnTo>
                    <a:pt x="876" y="528"/>
                  </a:lnTo>
                  <a:lnTo>
                    <a:pt x="914" y="498"/>
                  </a:lnTo>
                  <a:lnTo>
                    <a:pt x="953" y="470"/>
                  </a:lnTo>
                  <a:lnTo>
                    <a:pt x="993" y="442"/>
                  </a:lnTo>
                  <a:lnTo>
                    <a:pt x="1033" y="415"/>
                  </a:lnTo>
                  <a:lnTo>
                    <a:pt x="1073" y="389"/>
                  </a:lnTo>
                  <a:lnTo>
                    <a:pt x="1114" y="363"/>
                  </a:lnTo>
                  <a:lnTo>
                    <a:pt x="1155" y="339"/>
                  </a:lnTo>
                  <a:lnTo>
                    <a:pt x="1198" y="314"/>
                  </a:lnTo>
                  <a:lnTo>
                    <a:pt x="1240" y="290"/>
                  </a:lnTo>
                  <a:lnTo>
                    <a:pt x="1283" y="268"/>
                  </a:lnTo>
                  <a:lnTo>
                    <a:pt x="1325" y="246"/>
                  </a:lnTo>
                  <a:lnTo>
                    <a:pt x="1370" y="226"/>
                  </a:lnTo>
                  <a:lnTo>
                    <a:pt x="1414" y="206"/>
                  </a:lnTo>
                  <a:lnTo>
                    <a:pt x="1458" y="187"/>
                  </a:lnTo>
                  <a:lnTo>
                    <a:pt x="1502" y="168"/>
                  </a:lnTo>
                  <a:lnTo>
                    <a:pt x="1548" y="150"/>
                  </a:lnTo>
                  <a:lnTo>
                    <a:pt x="1592" y="133"/>
                  </a:lnTo>
                  <a:lnTo>
                    <a:pt x="1637" y="118"/>
                  </a:lnTo>
                  <a:lnTo>
                    <a:pt x="1683" y="103"/>
                  </a:lnTo>
                  <a:lnTo>
                    <a:pt x="1730" y="89"/>
                  </a:lnTo>
                  <a:lnTo>
                    <a:pt x="1775" y="76"/>
                  </a:lnTo>
                  <a:lnTo>
                    <a:pt x="1822" y="64"/>
                  </a:lnTo>
                  <a:lnTo>
                    <a:pt x="1869" y="54"/>
                  </a:lnTo>
                  <a:lnTo>
                    <a:pt x="1915" y="44"/>
                  </a:lnTo>
                  <a:lnTo>
                    <a:pt x="1962" y="35"/>
                  </a:lnTo>
                  <a:lnTo>
                    <a:pt x="2009" y="27"/>
                  </a:lnTo>
                  <a:lnTo>
                    <a:pt x="2056" y="20"/>
                  </a:lnTo>
                  <a:lnTo>
                    <a:pt x="2102" y="14"/>
                  </a:lnTo>
                  <a:lnTo>
                    <a:pt x="2149" y="9"/>
                  </a:lnTo>
                  <a:lnTo>
                    <a:pt x="2197" y="5"/>
                  </a:lnTo>
                  <a:lnTo>
                    <a:pt x="2244" y="2"/>
                  </a:lnTo>
                  <a:lnTo>
                    <a:pt x="2292" y="1"/>
                  </a:lnTo>
                  <a:lnTo>
                    <a:pt x="2339" y="0"/>
                  </a:lnTo>
                  <a:lnTo>
                    <a:pt x="2339" y="0"/>
                  </a:lnTo>
                  <a:lnTo>
                    <a:pt x="2386" y="1"/>
                  </a:lnTo>
                  <a:lnTo>
                    <a:pt x="2432" y="2"/>
                  </a:lnTo>
                  <a:lnTo>
                    <a:pt x="2478" y="5"/>
                  </a:lnTo>
                  <a:lnTo>
                    <a:pt x="2523" y="9"/>
                  </a:lnTo>
                  <a:lnTo>
                    <a:pt x="2567" y="14"/>
                  </a:lnTo>
                  <a:lnTo>
                    <a:pt x="2612" y="20"/>
                  </a:lnTo>
                  <a:lnTo>
                    <a:pt x="2655" y="27"/>
                  </a:lnTo>
                  <a:lnTo>
                    <a:pt x="2697" y="35"/>
                  </a:lnTo>
                  <a:lnTo>
                    <a:pt x="2739" y="44"/>
                  </a:lnTo>
                  <a:lnTo>
                    <a:pt x="2781" y="54"/>
                  </a:lnTo>
                  <a:lnTo>
                    <a:pt x="2821" y="64"/>
                  </a:lnTo>
                  <a:lnTo>
                    <a:pt x="2861" y="76"/>
                  </a:lnTo>
                  <a:lnTo>
                    <a:pt x="2900" y="89"/>
                  </a:lnTo>
                  <a:lnTo>
                    <a:pt x="2939" y="103"/>
                  </a:lnTo>
                  <a:lnTo>
                    <a:pt x="2977" y="118"/>
                  </a:lnTo>
                  <a:lnTo>
                    <a:pt x="3013" y="133"/>
                  </a:lnTo>
                  <a:lnTo>
                    <a:pt x="3049" y="150"/>
                  </a:lnTo>
                  <a:lnTo>
                    <a:pt x="3085" y="168"/>
                  </a:lnTo>
                  <a:lnTo>
                    <a:pt x="3120" y="187"/>
                  </a:lnTo>
                  <a:lnTo>
                    <a:pt x="3153" y="206"/>
                  </a:lnTo>
                  <a:lnTo>
                    <a:pt x="3187" y="226"/>
                  </a:lnTo>
                  <a:lnTo>
                    <a:pt x="3220" y="246"/>
                  </a:lnTo>
                  <a:lnTo>
                    <a:pt x="3251" y="268"/>
                  </a:lnTo>
                  <a:lnTo>
                    <a:pt x="3282" y="290"/>
                  </a:lnTo>
                  <a:lnTo>
                    <a:pt x="3312" y="314"/>
                  </a:lnTo>
                  <a:lnTo>
                    <a:pt x="3340" y="339"/>
                  </a:lnTo>
                  <a:lnTo>
                    <a:pt x="3369" y="363"/>
                  </a:lnTo>
                  <a:lnTo>
                    <a:pt x="3395" y="389"/>
                  </a:lnTo>
                  <a:lnTo>
                    <a:pt x="3422" y="415"/>
                  </a:lnTo>
                  <a:lnTo>
                    <a:pt x="3447" y="442"/>
                  </a:lnTo>
                  <a:lnTo>
                    <a:pt x="3472" y="470"/>
                  </a:lnTo>
                  <a:lnTo>
                    <a:pt x="3496" y="498"/>
                  </a:lnTo>
                  <a:lnTo>
                    <a:pt x="3518" y="528"/>
                  </a:lnTo>
                  <a:lnTo>
                    <a:pt x="3541" y="558"/>
                  </a:lnTo>
                  <a:lnTo>
                    <a:pt x="3561" y="588"/>
                  </a:lnTo>
                  <a:lnTo>
                    <a:pt x="3581" y="620"/>
                  </a:lnTo>
                  <a:lnTo>
                    <a:pt x="3600" y="652"/>
                  </a:lnTo>
                  <a:lnTo>
                    <a:pt x="3618" y="684"/>
                  </a:lnTo>
                  <a:lnTo>
                    <a:pt x="3635" y="717"/>
                  </a:lnTo>
                  <a:lnTo>
                    <a:pt x="3651" y="750"/>
                  </a:lnTo>
                  <a:lnTo>
                    <a:pt x="3667" y="785"/>
                  </a:lnTo>
                  <a:lnTo>
                    <a:pt x="3680" y="820"/>
                  </a:lnTo>
                  <a:lnTo>
                    <a:pt x="3693" y="856"/>
                  </a:lnTo>
                  <a:lnTo>
                    <a:pt x="3706" y="892"/>
                  </a:lnTo>
                  <a:lnTo>
                    <a:pt x="3716" y="928"/>
                  </a:lnTo>
                  <a:lnTo>
                    <a:pt x="3726" y="965"/>
                  </a:lnTo>
                  <a:lnTo>
                    <a:pt x="3734" y="1002"/>
                  </a:lnTo>
                  <a:lnTo>
                    <a:pt x="3742" y="1040"/>
                  </a:lnTo>
                  <a:lnTo>
                    <a:pt x="3748" y="1079"/>
                  </a:lnTo>
                  <a:lnTo>
                    <a:pt x="3754" y="1118"/>
                  </a:lnTo>
                  <a:lnTo>
                    <a:pt x="3759" y="1157"/>
                  </a:lnTo>
                  <a:lnTo>
                    <a:pt x="3761" y="1197"/>
                  </a:lnTo>
                  <a:lnTo>
                    <a:pt x="3764" y="1237"/>
                  </a:lnTo>
                  <a:lnTo>
                    <a:pt x="3764" y="1278"/>
                  </a:lnTo>
                  <a:lnTo>
                    <a:pt x="3764" y="1318"/>
                  </a:lnTo>
                  <a:lnTo>
                    <a:pt x="3763" y="1360"/>
                  </a:lnTo>
                  <a:lnTo>
                    <a:pt x="3760" y="1401"/>
                  </a:lnTo>
                  <a:lnTo>
                    <a:pt x="3756" y="1444"/>
                  </a:lnTo>
                  <a:lnTo>
                    <a:pt x="3751" y="1486"/>
                  </a:lnTo>
                  <a:lnTo>
                    <a:pt x="3745" y="1528"/>
                  </a:lnTo>
                  <a:lnTo>
                    <a:pt x="3738" y="1573"/>
                  </a:lnTo>
                  <a:lnTo>
                    <a:pt x="3729" y="1615"/>
                  </a:lnTo>
                  <a:lnTo>
                    <a:pt x="3719" y="1660"/>
                  </a:lnTo>
                  <a:lnTo>
                    <a:pt x="3708" y="170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 name="Freeform 493"/>
            <p:cNvSpPr>
              <a:spLocks/>
            </p:cNvSpPr>
            <p:nvPr/>
          </p:nvSpPr>
          <p:spPr bwMode="auto">
            <a:xfrm>
              <a:off x="1729083" y="2865754"/>
              <a:ext cx="2869256" cy="2597878"/>
            </a:xfrm>
            <a:custGeom>
              <a:avLst/>
              <a:gdLst>
                <a:gd name="T0" fmla="*/ 3667 w 3764"/>
                <a:gd name="T1" fmla="*/ 1834 h 3406"/>
                <a:gd name="T2" fmla="*/ 3578 w 3764"/>
                <a:gd name="T3" fmla="*/ 2046 h 3406"/>
                <a:gd name="T4" fmla="*/ 3465 w 3764"/>
                <a:gd name="T5" fmla="*/ 2250 h 3406"/>
                <a:gd name="T6" fmla="*/ 3330 w 3764"/>
                <a:gd name="T7" fmla="*/ 2441 h 3406"/>
                <a:gd name="T8" fmla="*/ 3174 w 3764"/>
                <a:gd name="T9" fmla="*/ 2622 h 3406"/>
                <a:gd name="T10" fmla="*/ 3000 w 3764"/>
                <a:gd name="T11" fmla="*/ 2787 h 3406"/>
                <a:gd name="T12" fmla="*/ 2812 w 3764"/>
                <a:gd name="T13" fmla="*/ 2936 h 3406"/>
                <a:gd name="T14" fmla="*/ 2609 w 3764"/>
                <a:gd name="T15" fmla="*/ 3069 h 3406"/>
                <a:gd name="T16" fmla="*/ 2395 w 3764"/>
                <a:gd name="T17" fmla="*/ 3180 h 3406"/>
                <a:gd name="T18" fmla="*/ 2173 w 3764"/>
                <a:gd name="T19" fmla="*/ 3272 h 3406"/>
                <a:gd name="T20" fmla="*/ 1943 w 3764"/>
                <a:gd name="T21" fmla="*/ 3341 h 3406"/>
                <a:gd name="T22" fmla="*/ 1709 w 3764"/>
                <a:gd name="T23" fmla="*/ 3387 h 3406"/>
                <a:gd name="T24" fmla="*/ 1472 w 3764"/>
                <a:gd name="T25" fmla="*/ 3406 h 3406"/>
                <a:gd name="T26" fmla="*/ 1287 w 3764"/>
                <a:gd name="T27" fmla="*/ 3401 h 3406"/>
                <a:gd name="T28" fmla="*/ 1067 w 3764"/>
                <a:gd name="T29" fmla="*/ 3371 h 3406"/>
                <a:gd name="T30" fmla="*/ 864 w 3764"/>
                <a:gd name="T31" fmla="*/ 3317 h 3406"/>
                <a:gd name="T32" fmla="*/ 680 w 3764"/>
                <a:gd name="T33" fmla="*/ 3239 h 3406"/>
                <a:gd name="T34" fmla="*/ 514 w 3764"/>
                <a:gd name="T35" fmla="*/ 3139 h 3406"/>
                <a:gd name="T36" fmla="*/ 368 w 3764"/>
                <a:gd name="T37" fmla="*/ 3018 h 3406"/>
                <a:gd name="T38" fmla="*/ 246 w 3764"/>
                <a:gd name="T39" fmla="*/ 2879 h 3406"/>
                <a:gd name="T40" fmla="*/ 146 w 3764"/>
                <a:gd name="T41" fmla="*/ 2722 h 3406"/>
                <a:gd name="T42" fmla="*/ 72 w 3764"/>
                <a:gd name="T43" fmla="*/ 2551 h 3406"/>
                <a:gd name="T44" fmla="*/ 23 w 3764"/>
                <a:gd name="T45" fmla="*/ 2366 h 3406"/>
                <a:gd name="T46" fmla="*/ 0 w 3764"/>
                <a:gd name="T47" fmla="*/ 2170 h 3406"/>
                <a:gd name="T48" fmla="*/ 8 w 3764"/>
                <a:gd name="T49" fmla="*/ 1963 h 3406"/>
                <a:gd name="T50" fmla="*/ 46 w 3764"/>
                <a:gd name="T51" fmla="*/ 1747 h 3406"/>
                <a:gd name="T52" fmla="*/ 97 w 3764"/>
                <a:gd name="T53" fmla="*/ 1572 h 3406"/>
                <a:gd name="T54" fmla="*/ 186 w 3764"/>
                <a:gd name="T55" fmla="*/ 1360 h 3406"/>
                <a:gd name="T56" fmla="*/ 299 w 3764"/>
                <a:gd name="T57" fmla="*/ 1158 h 3406"/>
                <a:gd name="T58" fmla="*/ 434 w 3764"/>
                <a:gd name="T59" fmla="*/ 965 h 3406"/>
                <a:gd name="T60" fmla="*/ 590 w 3764"/>
                <a:gd name="T61" fmla="*/ 785 h 3406"/>
                <a:gd name="T62" fmla="*/ 764 w 3764"/>
                <a:gd name="T63" fmla="*/ 620 h 3406"/>
                <a:gd name="T64" fmla="*/ 953 w 3764"/>
                <a:gd name="T65" fmla="*/ 470 h 3406"/>
                <a:gd name="T66" fmla="*/ 1155 w 3764"/>
                <a:gd name="T67" fmla="*/ 338 h 3406"/>
                <a:gd name="T68" fmla="*/ 1370 w 3764"/>
                <a:gd name="T69" fmla="*/ 226 h 3406"/>
                <a:gd name="T70" fmla="*/ 1592 w 3764"/>
                <a:gd name="T71" fmla="*/ 134 h 3406"/>
                <a:gd name="T72" fmla="*/ 1822 w 3764"/>
                <a:gd name="T73" fmla="*/ 65 h 3406"/>
                <a:gd name="T74" fmla="*/ 2056 w 3764"/>
                <a:gd name="T75" fmla="*/ 20 h 3406"/>
                <a:gd name="T76" fmla="*/ 2291 w 3764"/>
                <a:gd name="T77" fmla="*/ 0 h 3406"/>
                <a:gd name="T78" fmla="*/ 2478 w 3764"/>
                <a:gd name="T79" fmla="*/ 5 h 3406"/>
                <a:gd name="T80" fmla="*/ 2698 w 3764"/>
                <a:gd name="T81" fmla="*/ 35 h 3406"/>
                <a:gd name="T82" fmla="*/ 2900 w 3764"/>
                <a:gd name="T83" fmla="*/ 90 h 3406"/>
                <a:gd name="T84" fmla="*/ 3085 w 3764"/>
                <a:gd name="T85" fmla="*/ 168 h 3406"/>
                <a:gd name="T86" fmla="*/ 3251 w 3764"/>
                <a:gd name="T87" fmla="*/ 269 h 3406"/>
                <a:gd name="T88" fmla="*/ 3395 w 3764"/>
                <a:gd name="T89" fmla="*/ 389 h 3406"/>
                <a:gd name="T90" fmla="*/ 3519 w 3764"/>
                <a:gd name="T91" fmla="*/ 529 h 3406"/>
                <a:gd name="T92" fmla="*/ 3619 w 3764"/>
                <a:gd name="T93" fmla="*/ 685 h 3406"/>
                <a:gd name="T94" fmla="*/ 3693 w 3764"/>
                <a:gd name="T95" fmla="*/ 855 h 3406"/>
                <a:gd name="T96" fmla="*/ 3742 w 3764"/>
                <a:gd name="T97" fmla="*/ 1041 h 3406"/>
                <a:gd name="T98" fmla="*/ 3763 w 3764"/>
                <a:gd name="T99" fmla="*/ 1237 h 3406"/>
                <a:gd name="T100" fmla="*/ 3756 w 3764"/>
                <a:gd name="T101" fmla="*/ 1443 h 3406"/>
                <a:gd name="T102" fmla="*/ 3719 w 3764"/>
                <a:gd name="T103" fmla="*/ 1659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2"/>
                  </a:lnTo>
                  <a:lnTo>
                    <a:pt x="3667" y="1834"/>
                  </a:lnTo>
                  <a:lnTo>
                    <a:pt x="3651" y="1877"/>
                  </a:lnTo>
                  <a:lnTo>
                    <a:pt x="3634" y="1920"/>
                  </a:lnTo>
                  <a:lnTo>
                    <a:pt x="3617" y="1963"/>
                  </a:lnTo>
                  <a:lnTo>
                    <a:pt x="3598" y="2005"/>
                  </a:lnTo>
                  <a:lnTo>
                    <a:pt x="3578" y="2046"/>
                  </a:lnTo>
                  <a:lnTo>
                    <a:pt x="3558" y="2088"/>
                  </a:lnTo>
                  <a:lnTo>
                    <a:pt x="3535" y="2129"/>
                  </a:lnTo>
                  <a:lnTo>
                    <a:pt x="3513" y="2170"/>
                  </a:lnTo>
                  <a:lnTo>
                    <a:pt x="3490" y="2210"/>
                  </a:lnTo>
                  <a:lnTo>
                    <a:pt x="3465" y="2250"/>
                  </a:lnTo>
                  <a:lnTo>
                    <a:pt x="3439" y="2289"/>
                  </a:lnTo>
                  <a:lnTo>
                    <a:pt x="3413" y="2328"/>
                  </a:lnTo>
                  <a:lnTo>
                    <a:pt x="3386" y="2366"/>
                  </a:lnTo>
                  <a:lnTo>
                    <a:pt x="3359" y="2405"/>
                  </a:lnTo>
                  <a:lnTo>
                    <a:pt x="3330" y="2441"/>
                  </a:lnTo>
                  <a:lnTo>
                    <a:pt x="3300" y="2479"/>
                  </a:lnTo>
                  <a:lnTo>
                    <a:pt x="3269" y="2515"/>
                  </a:lnTo>
                  <a:lnTo>
                    <a:pt x="3238" y="2551"/>
                  </a:lnTo>
                  <a:lnTo>
                    <a:pt x="3207" y="2587"/>
                  </a:lnTo>
                  <a:lnTo>
                    <a:pt x="3174" y="2622"/>
                  </a:lnTo>
                  <a:lnTo>
                    <a:pt x="3141" y="2655"/>
                  </a:lnTo>
                  <a:lnTo>
                    <a:pt x="3107" y="2689"/>
                  </a:lnTo>
                  <a:lnTo>
                    <a:pt x="3072" y="2722"/>
                  </a:lnTo>
                  <a:lnTo>
                    <a:pt x="3037" y="2754"/>
                  </a:lnTo>
                  <a:lnTo>
                    <a:pt x="3000" y="2787"/>
                  </a:lnTo>
                  <a:lnTo>
                    <a:pt x="2964" y="2818"/>
                  </a:lnTo>
                  <a:lnTo>
                    <a:pt x="2926" y="2849"/>
                  </a:lnTo>
                  <a:lnTo>
                    <a:pt x="2888" y="2879"/>
                  </a:lnTo>
                  <a:lnTo>
                    <a:pt x="2851" y="2907"/>
                  </a:lnTo>
                  <a:lnTo>
                    <a:pt x="2812" y="2936"/>
                  </a:lnTo>
                  <a:lnTo>
                    <a:pt x="2772" y="2963"/>
                  </a:lnTo>
                  <a:lnTo>
                    <a:pt x="2731" y="2991"/>
                  </a:lnTo>
                  <a:lnTo>
                    <a:pt x="2691" y="3018"/>
                  </a:lnTo>
                  <a:lnTo>
                    <a:pt x="2651" y="3043"/>
                  </a:lnTo>
                  <a:lnTo>
                    <a:pt x="2609" y="3069"/>
                  </a:lnTo>
                  <a:lnTo>
                    <a:pt x="2566" y="3092"/>
                  </a:lnTo>
                  <a:lnTo>
                    <a:pt x="2525" y="3115"/>
                  </a:lnTo>
                  <a:lnTo>
                    <a:pt x="2482" y="3139"/>
                  </a:lnTo>
                  <a:lnTo>
                    <a:pt x="2439" y="3159"/>
                  </a:lnTo>
                  <a:lnTo>
                    <a:pt x="2395" y="3180"/>
                  </a:lnTo>
                  <a:lnTo>
                    <a:pt x="2351" y="3201"/>
                  </a:lnTo>
                  <a:lnTo>
                    <a:pt x="2306" y="3220"/>
                  </a:lnTo>
                  <a:lnTo>
                    <a:pt x="2262" y="3239"/>
                  </a:lnTo>
                  <a:lnTo>
                    <a:pt x="2217" y="3256"/>
                  </a:lnTo>
                  <a:lnTo>
                    <a:pt x="2173" y="3272"/>
                  </a:lnTo>
                  <a:lnTo>
                    <a:pt x="2127" y="3288"/>
                  </a:lnTo>
                  <a:lnTo>
                    <a:pt x="2082" y="3304"/>
                  </a:lnTo>
                  <a:lnTo>
                    <a:pt x="2035" y="3317"/>
                  </a:lnTo>
                  <a:lnTo>
                    <a:pt x="1989" y="3330"/>
                  </a:lnTo>
                  <a:lnTo>
                    <a:pt x="1943" y="3341"/>
                  </a:lnTo>
                  <a:lnTo>
                    <a:pt x="1896" y="3353"/>
                  </a:lnTo>
                  <a:lnTo>
                    <a:pt x="1849" y="3363"/>
                  </a:lnTo>
                  <a:lnTo>
                    <a:pt x="1802" y="3371"/>
                  </a:lnTo>
                  <a:lnTo>
                    <a:pt x="1756" y="3380"/>
                  </a:lnTo>
                  <a:lnTo>
                    <a:pt x="1709" y="3387"/>
                  </a:lnTo>
                  <a:lnTo>
                    <a:pt x="1662" y="3393"/>
                  </a:lnTo>
                  <a:lnTo>
                    <a:pt x="1615" y="3397"/>
                  </a:lnTo>
                  <a:lnTo>
                    <a:pt x="1567" y="3401"/>
                  </a:lnTo>
                  <a:lnTo>
                    <a:pt x="1520" y="3404"/>
                  </a:lnTo>
                  <a:lnTo>
                    <a:pt x="1472" y="3406"/>
                  </a:lnTo>
                  <a:lnTo>
                    <a:pt x="1426" y="3406"/>
                  </a:lnTo>
                  <a:lnTo>
                    <a:pt x="1426" y="3406"/>
                  </a:lnTo>
                  <a:lnTo>
                    <a:pt x="1379" y="3406"/>
                  </a:lnTo>
                  <a:lnTo>
                    <a:pt x="1332" y="3404"/>
                  </a:lnTo>
                  <a:lnTo>
                    <a:pt x="1287" y="3401"/>
                  </a:lnTo>
                  <a:lnTo>
                    <a:pt x="1241" y="3397"/>
                  </a:lnTo>
                  <a:lnTo>
                    <a:pt x="1197" y="3393"/>
                  </a:lnTo>
                  <a:lnTo>
                    <a:pt x="1153" y="3387"/>
                  </a:lnTo>
                  <a:lnTo>
                    <a:pt x="1110" y="3380"/>
                  </a:lnTo>
                  <a:lnTo>
                    <a:pt x="1067" y="3371"/>
                  </a:lnTo>
                  <a:lnTo>
                    <a:pt x="1025" y="3363"/>
                  </a:lnTo>
                  <a:lnTo>
                    <a:pt x="984" y="3353"/>
                  </a:lnTo>
                  <a:lnTo>
                    <a:pt x="944" y="3341"/>
                  </a:lnTo>
                  <a:lnTo>
                    <a:pt x="903" y="3330"/>
                  </a:lnTo>
                  <a:lnTo>
                    <a:pt x="864" y="3317"/>
                  </a:lnTo>
                  <a:lnTo>
                    <a:pt x="825" y="3304"/>
                  </a:lnTo>
                  <a:lnTo>
                    <a:pt x="788" y="3288"/>
                  </a:lnTo>
                  <a:lnTo>
                    <a:pt x="751" y="3272"/>
                  </a:lnTo>
                  <a:lnTo>
                    <a:pt x="715" y="3256"/>
                  </a:lnTo>
                  <a:lnTo>
                    <a:pt x="680" y="3239"/>
                  </a:lnTo>
                  <a:lnTo>
                    <a:pt x="645" y="3220"/>
                  </a:lnTo>
                  <a:lnTo>
                    <a:pt x="611" y="3201"/>
                  </a:lnTo>
                  <a:lnTo>
                    <a:pt x="577" y="3180"/>
                  </a:lnTo>
                  <a:lnTo>
                    <a:pt x="545" y="3159"/>
                  </a:lnTo>
                  <a:lnTo>
                    <a:pt x="514" y="3139"/>
                  </a:lnTo>
                  <a:lnTo>
                    <a:pt x="482" y="3115"/>
                  </a:lnTo>
                  <a:lnTo>
                    <a:pt x="453" y="3092"/>
                  </a:lnTo>
                  <a:lnTo>
                    <a:pt x="424" y="3069"/>
                  </a:lnTo>
                  <a:lnTo>
                    <a:pt x="395" y="3043"/>
                  </a:lnTo>
                  <a:lnTo>
                    <a:pt x="368" y="3018"/>
                  </a:lnTo>
                  <a:lnTo>
                    <a:pt x="342" y="2991"/>
                  </a:lnTo>
                  <a:lnTo>
                    <a:pt x="317" y="2963"/>
                  </a:lnTo>
                  <a:lnTo>
                    <a:pt x="293" y="2936"/>
                  </a:lnTo>
                  <a:lnTo>
                    <a:pt x="268" y="2907"/>
                  </a:lnTo>
                  <a:lnTo>
                    <a:pt x="246" y="2879"/>
                  </a:lnTo>
                  <a:lnTo>
                    <a:pt x="224" y="2849"/>
                  </a:lnTo>
                  <a:lnTo>
                    <a:pt x="203" y="2818"/>
                  </a:lnTo>
                  <a:lnTo>
                    <a:pt x="184" y="2787"/>
                  </a:lnTo>
                  <a:lnTo>
                    <a:pt x="164" y="2754"/>
                  </a:lnTo>
                  <a:lnTo>
                    <a:pt x="146" y="2722"/>
                  </a:lnTo>
                  <a:lnTo>
                    <a:pt x="129" y="2689"/>
                  </a:lnTo>
                  <a:lnTo>
                    <a:pt x="113" y="2655"/>
                  </a:lnTo>
                  <a:lnTo>
                    <a:pt x="98" y="2622"/>
                  </a:lnTo>
                  <a:lnTo>
                    <a:pt x="84" y="2587"/>
                  </a:lnTo>
                  <a:lnTo>
                    <a:pt x="72" y="2551"/>
                  </a:lnTo>
                  <a:lnTo>
                    <a:pt x="59" y="2515"/>
                  </a:lnTo>
                  <a:lnTo>
                    <a:pt x="49" y="2479"/>
                  </a:lnTo>
                  <a:lnTo>
                    <a:pt x="38" y="2441"/>
                  </a:lnTo>
                  <a:lnTo>
                    <a:pt x="30" y="2405"/>
                  </a:lnTo>
                  <a:lnTo>
                    <a:pt x="23" y="2366"/>
                  </a:lnTo>
                  <a:lnTo>
                    <a:pt x="16" y="2328"/>
                  </a:lnTo>
                  <a:lnTo>
                    <a:pt x="11" y="2289"/>
                  </a:lnTo>
                  <a:lnTo>
                    <a:pt x="6" y="2250"/>
                  </a:lnTo>
                  <a:lnTo>
                    <a:pt x="3" y="2210"/>
                  </a:lnTo>
                  <a:lnTo>
                    <a:pt x="0" y="2170"/>
                  </a:lnTo>
                  <a:lnTo>
                    <a:pt x="0" y="2129"/>
                  </a:lnTo>
                  <a:lnTo>
                    <a:pt x="0" y="2088"/>
                  </a:lnTo>
                  <a:lnTo>
                    <a:pt x="2" y="2046"/>
                  </a:lnTo>
                  <a:lnTo>
                    <a:pt x="4" y="2005"/>
                  </a:lnTo>
                  <a:lnTo>
                    <a:pt x="8" y="1963"/>
                  </a:lnTo>
                  <a:lnTo>
                    <a:pt x="13" y="1920"/>
                  </a:lnTo>
                  <a:lnTo>
                    <a:pt x="20" y="1877"/>
                  </a:lnTo>
                  <a:lnTo>
                    <a:pt x="26" y="1834"/>
                  </a:lnTo>
                  <a:lnTo>
                    <a:pt x="36" y="1792"/>
                  </a:lnTo>
                  <a:lnTo>
                    <a:pt x="46" y="1747"/>
                  </a:lnTo>
                  <a:lnTo>
                    <a:pt x="56" y="1703"/>
                  </a:lnTo>
                  <a:lnTo>
                    <a:pt x="56" y="1703"/>
                  </a:lnTo>
                  <a:lnTo>
                    <a:pt x="69" y="1659"/>
                  </a:lnTo>
                  <a:lnTo>
                    <a:pt x="82" y="1616"/>
                  </a:lnTo>
                  <a:lnTo>
                    <a:pt x="97" y="1572"/>
                  </a:lnTo>
                  <a:lnTo>
                    <a:pt x="112" y="1529"/>
                  </a:lnTo>
                  <a:lnTo>
                    <a:pt x="129" y="1486"/>
                  </a:lnTo>
                  <a:lnTo>
                    <a:pt x="147" y="1443"/>
                  </a:lnTo>
                  <a:lnTo>
                    <a:pt x="165" y="1402"/>
                  </a:lnTo>
                  <a:lnTo>
                    <a:pt x="186" y="1360"/>
                  </a:lnTo>
                  <a:lnTo>
                    <a:pt x="207" y="1319"/>
                  </a:lnTo>
                  <a:lnTo>
                    <a:pt x="228" y="1277"/>
                  </a:lnTo>
                  <a:lnTo>
                    <a:pt x="251" y="1237"/>
                  </a:lnTo>
                  <a:lnTo>
                    <a:pt x="275" y="1197"/>
                  </a:lnTo>
                  <a:lnTo>
                    <a:pt x="299" y="1158"/>
                  </a:lnTo>
                  <a:lnTo>
                    <a:pt x="324" y="1117"/>
                  </a:lnTo>
                  <a:lnTo>
                    <a:pt x="350" y="1078"/>
                  </a:lnTo>
                  <a:lnTo>
                    <a:pt x="377" y="1041"/>
                  </a:lnTo>
                  <a:lnTo>
                    <a:pt x="406" y="1003"/>
                  </a:lnTo>
                  <a:lnTo>
                    <a:pt x="434" y="965"/>
                  </a:lnTo>
                  <a:lnTo>
                    <a:pt x="464" y="928"/>
                  </a:lnTo>
                  <a:lnTo>
                    <a:pt x="494" y="891"/>
                  </a:lnTo>
                  <a:lnTo>
                    <a:pt x="525" y="855"/>
                  </a:lnTo>
                  <a:lnTo>
                    <a:pt x="558" y="820"/>
                  </a:lnTo>
                  <a:lnTo>
                    <a:pt x="590" y="785"/>
                  </a:lnTo>
                  <a:lnTo>
                    <a:pt x="624" y="751"/>
                  </a:lnTo>
                  <a:lnTo>
                    <a:pt x="658" y="717"/>
                  </a:lnTo>
                  <a:lnTo>
                    <a:pt x="693" y="685"/>
                  </a:lnTo>
                  <a:lnTo>
                    <a:pt x="728" y="652"/>
                  </a:lnTo>
                  <a:lnTo>
                    <a:pt x="764" y="620"/>
                  </a:lnTo>
                  <a:lnTo>
                    <a:pt x="801" y="589"/>
                  </a:lnTo>
                  <a:lnTo>
                    <a:pt x="837" y="559"/>
                  </a:lnTo>
                  <a:lnTo>
                    <a:pt x="876" y="529"/>
                  </a:lnTo>
                  <a:lnTo>
                    <a:pt x="914" y="499"/>
                  </a:lnTo>
                  <a:lnTo>
                    <a:pt x="953" y="470"/>
                  </a:lnTo>
                  <a:lnTo>
                    <a:pt x="993" y="443"/>
                  </a:lnTo>
                  <a:lnTo>
                    <a:pt x="1032" y="416"/>
                  </a:lnTo>
                  <a:lnTo>
                    <a:pt x="1074" y="389"/>
                  </a:lnTo>
                  <a:lnTo>
                    <a:pt x="1114" y="364"/>
                  </a:lnTo>
                  <a:lnTo>
                    <a:pt x="1155" y="338"/>
                  </a:lnTo>
                  <a:lnTo>
                    <a:pt x="1197" y="315"/>
                  </a:lnTo>
                  <a:lnTo>
                    <a:pt x="1240" y="291"/>
                  </a:lnTo>
                  <a:lnTo>
                    <a:pt x="1283" y="269"/>
                  </a:lnTo>
                  <a:lnTo>
                    <a:pt x="1326" y="247"/>
                  </a:lnTo>
                  <a:lnTo>
                    <a:pt x="1370" y="226"/>
                  </a:lnTo>
                  <a:lnTo>
                    <a:pt x="1413" y="205"/>
                  </a:lnTo>
                  <a:lnTo>
                    <a:pt x="1458" y="186"/>
                  </a:lnTo>
                  <a:lnTo>
                    <a:pt x="1502" y="168"/>
                  </a:lnTo>
                  <a:lnTo>
                    <a:pt x="1546" y="151"/>
                  </a:lnTo>
                  <a:lnTo>
                    <a:pt x="1592" y="134"/>
                  </a:lnTo>
                  <a:lnTo>
                    <a:pt x="1637" y="118"/>
                  </a:lnTo>
                  <a:lnTo>
                    <a:pt x="1683" y="104"/>
                  </a:lnTo>
                  <a:lnTo>
                    <a:pt x="1730" y="90"/>
                  </a:lnTo>
                  <a:lnTo>
                    <a:pt x="1775" y="77"/>
                  </a:lnTo>
                  <a:lnTo>
                    <a:pt x="1822" y="65"/>
                  </a:lnTo>
                  <a:lnTo>
                    <a:pt x="1867" y="54"/>
                  </a:lnTo>
                  <a:lnTo>
                    <a:pt x="1914" y="44"/>
                  </a:lnTo>
                  <a:lnTo>
                    <a:pt x="1961" y="35"/>
                  </a:lnTo>
                  <a:lnTo>
                    <a:pt x="2008" y="28"/>
                  </a:lnTo>
                  <a:lnTo>
                    <a:pt x="2056" y="20"/>
                  </a:lnTo>
                  <a:lnTo>
                    <a:pt x="2102" y="15"/>
                  </a:lnTo>
                  <a:lnTo>
                    <a:pt x="2149" y="9"/>
                  </a:lnTo>
                  <a:lnTo>
                    <a:pt x="2197" y="5"/>
                  </a:lnTo>
                  <a:lnTo>
                    <a:pt x="2244" y="3"/>
                  </a:lnTo>
                  <a:lnTo>
                    <a:pt x="2291" y="0"/>
                  </a:lnTo>
                  <a:lnTo>
                    <a:pt x="2339" y="0"/>
                  </a:lnTo>
                  <a:lnTo>
                    <a:pt x="2339" y="0"/>
                  </a:lnTo>
                  <a:lnTo>
                    <a:pt x="2386" y="0"/>
                  </a:lnTo>
                  <a:lnTo>
                    <a:pt x="2432" y="3"/>
                  </a:lnTo>
                  <a:lnTo>
                    <a:pt x="2478" y="5"/>
                  </a:lnTo>
                  <a:lnTo>
                    <a:pt x="2523" y="9"/>
                  </a:lnTo>
                  <a:lnTo>
                    <a:pt x="2568" y="15"/>
                  </a:lnTo>
                  <a:lnTo>
                    <a:pt x="2612" y="20"/>
                  </a:lnTo>
                  <a:lnTo>
                    <a:pt x="2655" y="28"/>
                  </a:lnTo>
                  <a:lnTo>
                    <a:pt x="2698" y="35"/>
                  </a:lnTo>
                  <a:lnTo>
                    <a:pt x="2739" y="44"/>
                  </a:lnTo>
                  <a:lnTo>
                    <a:pt x="2781" y="54"/>
                  </a:lnTo>
                  <a:lnTo>
                    <a:pt x="2821" y="65"/>
                  </a:lnTo>
                  <a:lnTo>
                    <a:pt x="2861" y="77"/>
                  </a:lnTo>
                  <a:lnTo>
                    <a:pt x="2900" y="90"/>
                  </a:lnTo>
                  <a:lnTo>
                    <a:pt x="2938" y="104"/>
                  </a:lnTo>
                  <a:lnTo>
                    <a:pt x="2977" y="118"/>
                  </a:lnTo>
                  <a:lnTo>
                    <a:pt x="3013" y="134"/>
                  </a:lnTo>
                  <a:lnTo>
                    <a:pt x="3050" y="151"/>
                  </a:lnTo>
                  <a:lnTo>
                    <a:pt x="3085" y="168"/>
                  </a:lnTo>
                  <a:lnTo>
                    <a:pt x="3120" y="186"/>
                  </a:lnTo>
                  <a:lnTo>
                    <a:pt x="3154" y="205"/>
                  </a:lnTo>
                  <a:lnTo>
                    <a:pt x="3187" y="226"/>
                  </a:lnTo>
                  <a:lnTo>
                    <a:pt x="3218" y="247"/>
                  </a:lnTo>
                  <a:lnTo>
                    <a:pt x="3251" y="269"/>
                  </a:lnTo>
                  <a:lnTo>
                    <a:pt x="3281" y="291"/>
                  </a:lnTo>
                  <a:lnTo>
                    <a:pt x="3311" y="315"/>
                  </a:lnTo>
                  <a:lnTo>
                    <a:pt x="3341" y="338"/>
                  </a:lnTo>
                  <a:lnTo>
                    <a:pt x="3368" y="364"/>
                  </a:lnTo>
                  <a:lnTo>
                    <a:pt x="3395" y="389"/>
                  </a:lnTo>
                  <a:lnTo>
                    <a:pt x="3422" y="416"/>
                  </a:lnTo>
                  <a:lnTo>
                    <a:pt x="3447" y="443"/>
                  </a:lnTo>
                  <a:lnTo>
                    <a:pt x="3472" y="470"/>
                  </a:lnTo>
                  <a:lnTo>
                    <a:pt x="3495" y="499"/>
                  </a:lnTo>
                  <a:lnTo>
                    <a:pt x="3519" y="529"/>
                  </a:lnTo>
                  <a:lnTo>
                    <a:pt x="3541" y="559"/>
                  </a:lnTo>
                  <a:lnTo>
                    <a:pt x="3561" y="589"/>
                  </a:lnTo>
                  <a:lnTo>
                    <a:pt x="3581" y="620"/>
                  </a:lnTo>
                  <a:lnTo>
                    <a:pt x="3600" y="652"/>
                  </a:lnTo>
                  <a:lnTo>
                    <a:pt x="3619" y="685"/>
                  </a:lnTo>
                  <a:lnTo>
                    <a:pt x="3636" y="717"/>
                  </a:lnTo>
                  <a:lnTo>
                    <a:pt x="3651" y="751"/>
                  </a:lnTo>
                  <a:lnTo>
                    <a:pt x="3665" y="785"/>
                  </a:lnTo>
                  <a:lnTo>
                    <a:pt x="3680" y="820"/>
                  </a:lnTo>
                  <a:lnTo>
                    <a:pt x="3693" y="855"/>
                  </a:lnTo>
                  <a:lnTo>
                    <a:pt x="3704" y="891"/>
                  </a:lnTo>
                  <a:lnTo>
                    <a:pt x="3716" y="928"/>
                  </a:lnTo>
                  <a:lnTo>
                    <a:pt x="3725" y="965"/>
                  </a:lnTo>
                  <a:lnTo>
                    <a:pt x="3734" y="1003"/>
                  </a:lnTo>
                  <a:lnTo>
                    <a:pt x="3742" y="1041"/>
                  </a:lnTo>
                  <a:lnTo>
                    <a:pt x="3749" y="1078"/>
                  </a:lnTo>
                  <a:lnTo>
                    <a:pt x="3754" y="1117"/>
                  </a:lnTo>
                  <a:lnTo>
                    <a:pt x="3758" y="1158"/>
                  </a:lnTo>
                  <a:lnTo>
                    <a:pt x="3762" y="1197"/>
                  </a:lnTo>
                  <a:lnTo>
                    <a:pt x="3763" y="1237"/>
                  </a:lnTo>
                  <a:lnTo>
                    <a:pt x="3764" y="1277"/>
                  </a:lnTo>
                  <a:lnTo>
                    <a:pt x="3764" y="1319"/>
                  </a:lnTo>
                  <a:lnTo>
                    <a:pt x="3763" y="1360"/>
                  </a:lnTo>
                  <a:lnTo>
                    <a:pt x="3760" y="1402"/>
                  </a:lnTo>
                  <a:lnTo>
                    <a:pt x="3756" y="1443"/>
                  </a:lnTo>
                  <a:lnTo>
                    <a:pt x="3751" y="1486"/>
                  </a:lnTo>
                  <a:lnTo>
                    <a:pt x="3745" y="1529"/>
                  </a:lnTo>
                  <a:lnTo>
                    <a:pt x="3737" y="1572"/>
                  </a:lnTo>
                  <a:lnTo>
                    <a:pt x="3729" y="1616"/>
                  </a:lnTo>
                  <a:lnTo>
                    <a:pt x="3719" y="1659"/>
                  </a:lnTo>
                  <a:lnTo>
                    <a:pt x="3708" y="1703"/>
                  </a:lnTo>
                  <a:close/>
                </a:path>
              </a:pathLst>
            </a:custGeom>
            <a:solidFill>
              <a:schemeClr val="bg2">
                <a:lumMod val="2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 name="Freeform 494"/>
            <p:cNvSpPr>
              <a:spLocks/>
            </p:cNvSpPr>
            <p:nvPr/>
          </p:nvSpPr>
          <p:spPr bwMode="auto">
            <a:xfrm>
              <a:off x="1729083" y="2865754"/>
              <a:ext cx="2869256" cy="2597878"/>
            </a:xfrm>
            <a:custGeom>
              <a:avLst/>
              <a:gdLst>
                <a:gd name="T0" fmla="*/ 3667 w 3764"/>
                <a:gd name="T1" fmla="*/ 1834 h 3406"/>
                <a:gd name="T2" fmla="*/ 3578 w 3764"/>
                <a:gd name="T3" fmla="*/ 2046 h 3406"/>
                <a:gd name="T4" fmla="*/ 3465 w 3764"/>
                <a:gd name="T5" fmla="*/ 2250 h 3406"/>
                <a:gd name="T6" fmla="*/ 3330 w 3764"/>
                <a:gd name="T7" fmla="*/ 2441 h 3406"/>
                <a:gd name="T8" fmla="*/ 3174 w 3764"/>
                <a:gd name="T9" fmla="*/ 2622 h 3406"/>
                <a:gd name="T10" fmla="*/ 3000 w 3764"/>
                <a:gd name="T11" fmla="*/ 2787 h 3406"/>
                <a:gd name="T12" fmla="*/ 2812 w 3764"/>
                <a:gd name="T13" fmla="*/ 2936 h 3406"/>
                <a:gd name="T14" fmla="*/ 2609 w 3764"/>
                <a:gd name="T15" fmla="*/ 3069 h 3406"/>
                <a:gd name="T16" fmla="*/ 2395 w 3764"/>
                <a:gd name="T17" fmla="*/ 3180 h 3406"/>
                <a:gd name="T18" fmla="*/ 2173 w 3764"/>
                <a:gd name="T19" fmla="*/ 3272 h 3406"/>
                <a:gd name="T20" fmla="*/ 1943 w 3764"/>
                <a:gd name="T21" fmla="*/ 3341 h 3406"/>
                <a:gd name="T22" fmla="*/ 1709 w 3764"/>
                <a:gd name="T23" fmla="*/ 3387 h 3406"/>
                <a:gd name="T24" fmla="*/ 1472 w 3764"/>
                <a:gd name="T25" fmla="*/ 3406 h 3406"/>
                <a:gd name="T26" fmla="*/ 1287 w 3764"/>
                <a:gd name="T27" fmla="*/ 3401 h 3406"/>
                <a:gd name="T28" fmla="*/ 1067 w 3764"/>
                <a:gd name="T29" fmla="*/ 3371 h 3406"/>
                <a:gd name="T30" fmla="*/ 864 w 3764"/>
                <a:gd name="T31" fmla="*/ 3317 h 3406"/>
                <a:gd name="T32" fmla="*/ 680 w 3764"/>
                <a:gd name="T33" fmla="*/ 3239 h 3406"/>
                <a:gd name="T34" fmla="*/ 514 w 3764"/>
                <a:gd name="T35" fmla="*/ 3139 h 3406"/>
                <a:gd name="T36" fmla="*/ 368 w 3764"/>
                <a:gd name="T37" fmla="*/ 3018 h 3406"/>
                <a:gd name="T38" fmla="*/ 246 w 3764"/>
                <a:gd name="T39" fmla="*/ 2879 h 3406"/>
                <a:gd name="T40" fmla="*/ 146 w 3764"/>
                <a:gd name="T41" fmla="*/ 2722 h 3406"/>
                <a:gd name="T42" fmla="*/ 72 w 3764"/>
                <a:gd name="T43" fmla="*/ 2551 h 3406"/>
                <a:gd name="T44" fmla="*/ 23 w 3764"/>
                <a:gd name="T45" fmla="*/ 2366 h 3406"/>
                <a:gd name="T46" fmla="*/ 0 w 3764"/>
                <a:gd name="T47" fmla="*/ 2170 h 3406"/>
                <a:gd name="T48" fmla="*/ 8 w 3764"/>
                <a:gd name="T49" fmla="*/ 1963 h 3406"/>
                <a:gd name="T50" fmla="*/ 46 w 3764"/>
                <a:gd name="T51" fmla="*/ 1747 h 3406"/>
                <a:gd name="T52" fmla="*/ 97 w 3764"/>
                <a:gd name="T53" fmla="*/ 1572 h 3406"/>
                <a:gd name="T54" fmla="*/ 186 w 3764"/>
                <a:gd name="T55" fmla="*/ 1360 h 3406"/>
                <a:gd name="T56" fmla="*/ 299 w 3764"/>
                <a:gd name="T57" fmla="*/ 1158 h 3406"/>
                <a:gd name="T58" fmla="*/ 434 w 3764"/>
                <a:gd name="T59" fmla="*/ 965 h 3406"/>
                <a:gd name="T60" fmla="*/ 590 w 3764"/>
                <a:gd name="T61" fmla="*/ 785 h 3406"/>
                <a:gd name="T62" fmla="*/ 764 w 3764"/>
                <a:gd name="T63" fmla="*/ 620 h 3406"/>
                <a:gd name="T64" fmla="*/ 953 w 3764"/>
                <a:gd name="T65" fmla="*/ 470 h 3406"/>
                <a:gd name="T66" fmla="*/ 1155 w 3764"/>
                <a:gd name="T67" fmla="*/ 338 h 3406"/>
                <a:gd name="T68" fmla="*/ 1370 w 3764"/>
                <a:gd name="T69" fmla="*/ 226 h 3406"/>
                <a:gd name="T70" fmla="*/ 1592 w 3764"/>
                <a:gd name="T71" fmla="*/ 134 h 3406"/>
                <a:gd name="T72" fmla="*/ 1822 w 3764"/>
                <a:gd name="T73" fmla="*/ 65 h 3406"/>
                <a:gd name="T74" fmla="*/ 2056 w 3764"/>
                <a:gd name="T75" fmla="*/ 20 h 3406"/>
                <a:gd name="T76" fmla="*/ 2291 w 3764"/>
                <a:gd name="T77" fmla="*/ 0 h 3406"/>
                <a:gd name="T78" fmla="*/ 2478 w 3764"/>
                <a:gd name="T79" fmla="*/ 5 h 3406"/>
                <a:gd name="T80" fmla="*/ 2698 w 3764"/>
                <a:gd name="T81" fmla="*/ 35 h 3406"/>
                <a:gd name="T82" fmla="*/ 2900 w 3764"/>
                <a:gd name="T83" fmla="*/ 90 h 3406"/>
                <a:gd name="T84" fmla="*/ 3085 w 3764"/>
                <a:gd name="T85" fmla="*/ 168 h 3406"/>
                <a:gd name="T86" fmla="*/ 3251 w 3764"/>
                <a:gd name="T87" fmla="*/ 269 h 3406"/>
                <a:gd name="T88" fmla="*/ 3395 w 3764"/>
                <a:gd name="T89" fmla="*/ 389 h 3406"/>
                <a:gd name="T90" fmla="*/ 3519 w 3764"/>
                <a:gd name="T91" fmla="*/ 529 h 3406"/>
                <a:gd name="T92" fmla="*/ 3619 w 3764"/>
                <a:gd name="T93" fmla="*/ 685 h 3406"/>
                <a:gd name="T94" fmla="*/ 3693 w 3764"/>
                <a:gd name="T95" fmla="*/ 855 h 3406"/>
                <a:gd name="T96" fmla="*/ 3742 w 3764"/>
                <a:gd name="T97" fmla="*/ 1041 h 3406"/>
                <a:gd name="T98" fmla="*/ 3763 w 3764"/>
                <a:gd name="T99" fmla="*/ 1237 h 3406"/>
                <a:gd name="T100" fmla="*/ 3756 w 3764"/>
                <a:gd name="T101" fmla="*/ 1443 h 3406"/>
                <a:gd name="T102" fmla="*/ 3719 w 3764"/>
                <a:gd name="T103" fmla="*/ 1659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2"/>
                  </a:lnTo>
                  <a:lnTo>
                    <a:pt x="3667" y="1834"/>
                  </a:lnTo>
                  <a:lnTo>
                    <a:pt x="3651" y="1877"/>
                  </a:lnTo>
                  <a:lnTo>
                    <a:pt x="3634" y="1920"/>
                  </a:lnTo>
                  <a:lnTo>
                    <a:pt x="3617" y="1963"/>
                  </a:lnTo>
                  <a:lnTo>
                    <a:pt x="3598" y="2005"/>
                  </a:lnTo>
                  <a:lnTo>
                    <a:pt x="3578" y="2046"/>
                  </a:lnTo>
                  <a:lnTo>
                    <a:pt x="3558" y="2088"/>
                  </a:lnTo>
                  <a:lnTo>
                    <a:pt x="3535" y="2129"/>
                  </a:lnTo>
                  <a:lnTo>
                    <a:pt x="3513" y="2170"/>
                  </a:lnTo>
                  <a:lnTo>
                    <a:pt x="3490" y="2210"/>
                  </a:lnTo>
                  <a:lnTo>
                    <a:pt x="3465" y="2250"/>
                  </a:lnTo>
                  <a:lnTo>
                    <a:pt x="3439" y="2289"/>
                  </a:lnTo>
                  <a:lnTo>
                    <a:pt x="3413" y="2328"/>
                  </a:lnTo>
                  <a:lnTo>
                    <a:pt x="3386" y="2366"/>
                  </a:lnTo>
                  <a:lnTo>
                    <a:pt x="3359" y="2405"/>
                  </a:lnTo>
                  <a:lnTo>
                    <a:pt x="3330" y="2441"/>
                  </a:lnTo>
                  <a:lnTo>
                    <a:pt x="3300" y="2479"/>
                  </a:lnTo>
                  <a:lnTo>
                    <a:pt x="3269" y="2515"/>
                  </a:lnTo>
                  <a:lnTo>
                    <a:pt x="3238" y="2551"/>
                  </a:lnTo>
                  <a:lnTo>
                    <a:pt x="3207" y="2587"/>
                  </a:lnTo>
                  <a:lnTo>
                    <a:pt x="3174" y="2622"/>
                  </a:lnTo>
                  <a:lnTo>
                    <a:pt x="3141" y="2655"/>
                  </a:lnTo>
                  <a:lnTo>
                    <a:pt x="3107" y="2689"/>
                  </a:lnTo>
                  <a:lnTo>
                    <a:pt x="3072" y="2722"/>
                  </a:lnTo>
                  <a:lnTo>
                    <a:pt x="3037" y="2754"/>
                  </a:lnTo>
                  <a:lnTo>
                    <a:pt x="3000" y="2787"/>
                  </a:lnTo>
                  <a:lnTo>
                    <a:pt x="2964" y="2818"/>
                  </a:lnTo>
                  <a:lnTo>
                    <a:pt x="2926" y="2849"/>
                  </a:lnTo>
                  <a:lnTo>
                    <a:pt x="2888" y="2879"/>
                  </a:lnTo>
                  <a:lnTo>
                    <a:pt x="2851" y="2907"/>
                  </a:lnTo>
                  <a:lnTo>
                    <a:pt x="2812" y="2936"/>
                  </a:lnTo>
                  <a:lnTo>
                    <a:pt x="2772" y="2963"/>
                  </a:lnTo>
                  <a:lnTo>
                    <a:pt x="2731" y="2991"/>
                  </a:lnTo>
                  <a:lnTo>
                    <a:pt x="2691" y="3018"/>
                  </a:lnTo>
                  <a:lnTo>
                    <a:pt x="2651" y="3043"/>
                  </a:lnTo>
                  <a:lnTo>
                    <a:pt x="2609" y="3069"/>
                  </a:lnTo>
                  <a:lnTo>
                    <a:pt x="2566" y="3092"/>
                  </a:lnTo>
                  <a:lnTo>
                    <a:pt x="2525" y="3115"/>
                  </a:lnTo>
                  <a:lnTo>
                    <a:pt x="2482" y="3139"/>
                  </a:lnTo>
                  <a:lnTo>
                    <a:pt x="2439" y="3159"/>
                  </a:lnTo>
                  <a:lnTo>
                    <a:pt x="2395" y="3180"/>
                  </a:lnTo>
                  <a:lnTo>
                    <a:pt x="2351" y="3201"/>
                  </a:lnTo>
                  <a:lnTo>
                    <a:pt x="2306" y="3220"/>
                  </a:lnTo>
                  <a:lnTo>
                    <a:pt x="2262" y="3239"/>
                  </a:lnTo>
                  <a:lnTo>
                    <a:pt x="2217" y="3256"/>
                  </a:lnTo>
                  <a:lnTo>
                    <a:pt x="2173" y="3272"/>
                  </a:lnTo>
                  <a:lnTo>
                    <a:pt x="2127" y="3288"/>
                  </a:lnTo>
                  <a:lnTo>
                    <a:pt x="2082" y="3304"/>
                  </a:lnTo>
                  <a:lnTo>
                    <a:pt x="2035" y="3317"/>
                  </a:lnTo>
                  <a:lnTo>
                    <a:pt x="1989" y="3330"/>
                  </a:lnTo>
                  <a:lnTo>
                    <a:pt x="1943" y="3341"/>
                  </a:lnTo>
                  <a:lnTo>
                    <a:pt x="1896" y="3353"/>
                  </a:lnTo>
                  <a:lnTo>
                    <a:pt x="1849" y="3363"/>
                  </a:lnTo>
                  <a:lnTo>
                    <a:pt x="1802" y="3371"/>
                  </a:lnTo>
                  <a:lnTo>
                    <a:pt x="1756" y="3380"/>
                  </a:lnTo>
                  <a:lnTo>
                    <a:pt x="1709" y="3387"/>
                  </a:lnTo>
                  <a:lnTo>
                    <a:pt x="1662" y="3393"/>
                  </a:lnTo>
                  <a:lnTo>
                    <a:pt x="1615" y="3397"/>
                  </a:lnTo>
                  <a:lnTo>
                    <a:pt x="1567" y="3401"/>
                  </a:lnTo>
                  <a:lnTo>
                    <a:pt x="1520" y="3404"/>
                  </a:lnTo>
                  <a:lnTo>
                    <a:pt x="1472" y="3406"/>
                  </a:lnTo>
                  <a:lnTo>
                    <a:pt x="1426" y="3406"/>
                  </a:lnTo>
                  <a:lnTo>
                    <a:pt x="1426" y="3406"/>
                  </a:lnTo>
                  <a:lnTo>
                    <a:pt x="1379" y="3406"/>
                  </a:lnTo>
                  <a:lnTo>
                    <a:pt x="1332" y="3404"/>
                  </a:lnTo>
                  <a:lnTo>
                    <a:pt x="1287" y="3401"/>
                  </a:lnTo>
                  <a:lnTo>
                    <a:pt x="1241" y="3397"/>
                  </a:lnTo>
                  <a:lnTo>
                    <a:pt x="1197" y="3393"/>
                  </a:lnTo>
                  <a:lnTo>
                    <a:pt x="1153" y="3387"/>
                  </a:lnTo>
                  <a:lnTo>
                    <a:pt x="1110" y="3380"/>
                  </a:lnTo>
                  <a:lnTo>
                    <a:pt x="1067" y="3371"/>
                  </a:lnTo>
                  <a:lnTo>
                    <a:pt x="1025" y="3363"/>
                  </a:lnTo>
                  <a:lnTo>
                    <a:pt x="984" y="3353"/>
                  </a:lnTo>
                  <a:lnTo>
                    <a:pt x="944" y="3341"/>
                  </a:lnTo>
                  <a:lnTo>
                    <a:pt x="903" y="3330"/>
                  </a:lnTo>
                  <a:lnTo>
                    <a:pt x="864" y="3317"/>
                  </a:lnTo>
                  <a:lnTo>
                    <a:pt x="825" y="3304"/>
                  </a:lnTo>
                  <a:lnTo>
                    <a:pt x="788" y="3288"/>
                  </a:lnTo>
                  <a:lnTo>
                    <a:pt x="751" y="3272"/>
                  </a:lnTo>
                  <a:lnTo>
                    <a:pt x="715" y="3256"/>
                  </a:lnTo>
                  <a:lnTo>
                    <a:pt x="680" y="3239"/>
                  </a:lnTo>
                  <a:lnTo>
                    <a:pt x="645" y="3220"/>
                  </a:lnTo>
                  <a:lnTo>
                    <a:pt x="611" y="3201"/>
                  </a:lnTo>
                  <a:lnTo>
                    <a:pt x="577" y="3180"/>
                  </a:lnTo>
                  <a:lnTo>
                    <a:pt x="545" y="3159"/>
                  </a:lnTo>
                  <a:lnTo>
                    <a:pt x="514" y="3139"/>
                  </a:lnTo>
                  <a:lnTo>
                    <a:pt x="482" y="3115"/>
                  </a:lnTo>
                  <a:lnTo>
                    <a:pt x="453" y="3092"/>
                  </a:lnTo>
                  <a:lnTo>
                    <a:pt x="424" y="3069"/>
                  </a:lnTo>
                  <a:lnTo>
                    <a:pt x="395" y="3043"/>
                  </a:lnTo>
                  <a:lnTo>
                    <a:pt x="368" y="3018"/>
                  </a:lnTo>
                  <a:lnTo>
                    <a:pt x="342" y="2991"/>
                  </a:lnTo>
                  <a:lnTo>
                    <a:pt x="317" y="2963"/>
                  </a:lnTo>
                  <a:lnTo>
                    <a:pt x="293" y="2936"/>
                  </a:lnTo>
                  <a:lnTo>
                    <a:pt x="268" y="2907"/>
                  </a:lnTo>
                  <a:lnTo>
                    <a:pt x="246" y="2879"/>
                  </a:lnTo>
                  <a:lnTo>
                    <a:pt x="224" y="2849"/>
                  </a:lnTo>
                  <a:lnTo>
                    <a:pt x="203" y="2818"/>
                  </a:lnTo>
                  <a:lnTo>
                    <a:pt x="184" y="2787"/>
                  </a:lnTo>
                  <a:lnTo>
                    <a:pt x="164" y="2754"/>
                  </a:lnTo>
                  <a:lnTo>
                    <a:pt x="146" y="2722"/>
                  </a:lnTo>
                  <a:lnTo>
                    <a:pt x="129" y="2689"/>
                  </a:lnTo>
                  <a:lnTo>
                    <a:pt x="113" y="2655"/>
                  </a:lnTo>
                  <a:lnTo>
                    <a:pt x="98" y="2622"/>
                  </a:lnTo>
                  <a:lnTo>
                    <a:pt x="84" y="2587"/>
                  </a:lnTo>
                  <a:lnTo>
                    <a:pt x="72" y="2551"/>
                  </a:lnTo>
                  <a:lnTo>
                    <a:pt x="59" y="2515"/>
                  </a:lnTo>
                  <a:lnTo>
                    <a:pt x="49" y="2479"/>
                  </a:lnTo>
                  <a:lnTo>
                    <a:pt x="38" y="2441"/>
                  </a:lnTo>
                  <a:lnTo>
                    <a:pt x="30" y="2405"/>
                  </a:lnTo>
                  <a:lnTo>
                    <a:pt x="23" y="2366"/>
                  </a:lnTo>
                  <a:lnTo>
                    <a:pt x="16" y="2328"/>
                  </a:lnTo>
                  <a:lnTo>
                    <a:pt x="11" y="2289"/>
                  </a:lnTo>
                  <a:lnTo>
                    <a:pt x="6" y="2250"/>
                  </a:lnTo>
                  <a:lnTo>
                    <a:pt x="3" y="2210"/>
                  </a:lnTo>
                  <a:lnTo>
                    <a:pt x="0" y="2170"/>
                  </a:lnTo>
                  <a:lnTo>
                    <a:pt x="0" y="2129"/>
                  </a:lnTo>
                  <a:lnTo>
                    <a:pt x="0" y="2088"/>
                  </a:lnTo>
                  <a:lnTo>
                    <a:pt x="2" y="2046"/>
                  </a:lnTo>
                  <a:lnTo>
                    <a:pt x="4" y="2005"/>
                  </a:lnTo>
                  <a:lnTo>
                    <a:pt x="8" y="1963"/>
                  </a:lnTo>
                  <a:lnTo>
                    <a:pt x="13" y="1920"/>
                  </a:lnTo>
                  <a:lnTo>
                    <a:pt x="20" y="1877"/>
                  </a:lnTo>
                  <a:lnTo>
                    <a:pt x="26" y="1834"/>
                  </a:lnTo>
                  <a:lnTo>
                    <a:pt x="36" y="1792"/>
                  </a:lnTo>
                  <a:lnTo>
                    <a:pt x="46" y="1747"/>
                  </a:lnTo>
                  <a:lnTo>
                    <a:pt x="56" y="1703"/>
                  </a:lnTo>
                  <a:lnTo>
                    <a:pt x="56" y="1703"/>
                  </a:lnTo>
                  <a:lnTo>
                    <a:pt x="69" y="1659"/>
                  </a:lnTo>
                  <a:lnTo>
                    <a:pt x="82" y="1616"/>
                  </a:lnTo>
                  <a:lnTo>
                    <a:pt x="97" y="1572"/>
                  </a:lnTo>
                  <a:lnTo>
                    <a:pt x="112" y="1529"/>
                  </a:lnTo>
                  <a:lnTo>
                    <a:pt x="129" y="1486"/>
                  </a:lnTo>
                  <a:lnTo>
                    <a:pt x="147" y="1443"/>
                  </a:lnTo>
                  <a:lnTo>
                    <a:pt x="165" y="1402"/>
                  </a:lnTo>
                  <a:lnTo>
                    <a:pt x="186" y="1360"/>
                  </a:lnTo>
                  <a:lnTo>
                    <a:pt x="207" y="1319"/>
                  </a:lnTo>
                  <a:lnTo>
                    <a:pt x="228" y="1277"/>
                  </a:lnTo>
                  <a:lnTo>
                    <a:pt x="251" y="1237"/>
                  </a:lnTo>
                  <a:lnTo>
                    <a:pt x="275" y="1197"/>
                  </a:lnTo>
                  <a:lnTo>
                    <a:pt x="299" y="1158"/>
                  </a:lnTo>
                  <a:lnTo>
                    <a:pt x="324" y="1117"/>
                  </a:lnTo>
                  <a:lnTo>
                    <a:pt x="350" y="1078"/>
                  </a:lnTo>
                  <a:lnTo>
                    <a:pt x="377" y="1041"/>
                  </a:lnTo>
                  <a:lnTo>
                    <a:pt x="406" y="1003"/>
                  </a:lnTo>
                  <a:lnTo>
                    <a:pt x="434" y="965"/>
                  </a:lnTo>
                  <a:lnTo>
                    <a:pt x="464" y="928"/>
                  </a:lnTo>
                  <a:lnTo>
                    <a:pt x="494" y="891"/>
                  </a:lnTo>
                  <a:lnTo>
                    <a:pt x="525" y="855"/>
                  </a:lnTo>
                  <a:lnTo>
                    <a:pt x="558" y="820"/>
                  </a:lnTo>
                  <a:lnTo>
                    <a:pt x="590" y="785"/>
                  </a:lnTo>
                  <a:lnTo>
                    <a:pt x="624" y="751"/>
                  </a:lnTo>
                  <a:lnTo>
                    <a:pt x="658" y="717"/>
                  </a:lnTo>
                  <a:lnTo>
                    <a:pt x="693" y="685"/>
                  </a:lnTo>
                  <a:lnTo>
                    <a:pt x="728" y="652"/>
                  </a:lnTo>
                  <a:lnTo>
                    <a:pt x="764" y="620"/>
                  </a:lnTo>
                  <a:lnTo>
                    <a:pt x="801" y="589"/>
                  </a:lnTo>
                  <a:lnTo>
                    <a:pt x="837" y="559"/>
                  </a:lnTo>
                  <a:lnTo>
                    <a:pt x="876" y="529"/>
                  </a:lnTo>
                  <a:lnTo>
                    <a:pt x="914" y="499"/>
                  </a:lnTo>
                  <a:lnTo>
                    <a:pt x="953" y="470"/>
                  </a:lnTo>
                  <a:lnTo>
                    <a:pt x="993" y="443"/>
                  </a:lnTo>
                  <a:lnTo>
                    <a:pt x="1032" y="416"/>
                  </a:lnTo>
                  <a:lnTo>
                    <a:pt x="1074" y="389"/>
                  </a:lnTo>
                  <a:lnTo>
                    <a:pt x="1114" y="364"/>
                  </a:lnTo>
                  <a:lnTo>
                    <a:pt x="1155" y="338"/>
                  </a:lnTo>
                  <a:lnTo>
                    <a:pt x="1197" y="315"/>
                  </a:lnTo>
                  <a:lnTo>
                    <a:pt x="1240" y="291"/>
                  </a:lnTo>
                  <a:lnTo>
                    <a:pt x="1283" y="269"/>
                  </a:lnTo>
                  <a:lnTo>
                    <a:pt x="1326" y="247"/>
                  </a:lnTo>
                  <a:lnTo>
                    <a:pt x="1370" y="226"/>
                  </a:lnTo>
                  <a:lnTo>
                    <a:pt x="1413" y="205"/>
                  </a:lnTo>
                  <a:lnTo>
                    <a:pt x="1458" y="186"/>
                  </a:lnTo>
                  <a:lnTo>
                    <a:pt x="1502" y="168"/>
                  </a:lnTo>
                  <a:lnTo>
                    <a:pt x="1546" y="151"/>
                  </a:lnTo>
                  <a:lnTo>
                    <a:pt x="1592" y="134"/>
                  </a:lnTo>
                  <a:lnTo>
                    <a:pt x="1637" y="118"/>
                  </a:lnTo>
                  <a:lnTo>
                    <a:pt x="1683" y="104"/>
                  </a:lnTo>
                  <a:lnTo>
                    <a:pt x="1730" y="90"/>
                  </a:lnTo>
                  <a:lnTo>
                    <a:pt x="1775" y="77"/>
                  </a:lnTo>
                  <a:lnTo>
                    <a:pt x="1822" y="65"/>
                  </a:lnTo>
                  <a:lnTo>
                    <a:pt x="1867" y="54"/>
                  </a:lnTo>
                  <a:lnTo>
                    <a:pt x="1914" y="44"/>
                  </a:lnTo>
                  <a:lnTo>
                    <a:pt x="1961" y="35"/>
                  </a:lnTo>
                  <a:lnTo>
                    <a:pt x="2008" y="28"/>
                  </a:lnTo>
                  <a:lnTo>
                    <a:pt x="2056" y="20"/>
                  </a:lnTo>
                  <a:lnTo>
                    <a:pt x="2102" y="15"/>
                  </a:lnTo>
                  <a:lnTo>
                    <a:pt x="2149" y="9"/>
                  </a:lnTo>
                  <a:lnTo>
                    <a:pt x="2197" y="5"/>
                  </a:lnTo>
                  <a:lnTo>
                    <a:pt x="2244" y="3"/>
                  </a:lnTo>
                  <a:lnTo>
                    <a:pt x="2291" y="0"/>
                  </a:lnTo>
                  <a:lnTo>
                    <a:pt x="2339" y="0"/>
                  </a:lnTo>
                  <a:lnTo>
                    <a:pt x="2339" y="0"/>
                  </a:lnTo>
                  <a:lnTo>
                    <a:pt x="2386" y="0"/>
                  </a:lnTo>
                  <a:lnTo>
                    <a:pt x="2432" y="3"/>
                  </a:lnTo>
                  <a:lnTo>
                    <a:pt x="2478" y="5"/>
                  </a:lnTo>
                  <a:lnTo>
                    <a:pt x="2523" y="9"/>
                  </a:lnTo>
                  <a:lnTo>
                    <a:pt x="2568" y="15"/>
                  </a:lnTo>
                  <a:lnTo>
                    <a:pt x="2612" y="20"/>
                  </a:lnTo>
                  <a:lnTo>
                    <a:pt x="2655" y="28"/>
                  </a:lnTo>
                  <a:lnTo>
                    <a:pt x="2698" y="35"/>
                  </a:lnTo>
                  <a:lnTo>
                    <a:pt x="2739" y="44"/>
                  </a:lnTo>
                  <a:lnTo>
                    <a:pt x="2781" y="54"/>
                  </a:lnTo>
                  <a:lnTo>
                    <a:pt x="2821" y="65"/>
                  </a:lnTo>
                  <a:lnTo>
                    <a:pt x="2861" y="77"/>
                  </a:lnTo>
                  <a:lnTo>
                    <a:pt x="2900" y="90"/>
                  </a:lnTo>
                  <a:lnTo>
                    <a:pt x="2938" y="104"/>
                  </a:lnTo>
                  <a:lnTo>
                    <a:pt x="2977" y="118"/>
                  </a:lnTo>
                  <a:lnTo>
                    <a:pt x="3013" y="134"/>
                  </a:lnTo>
                  <a:lnTo>
                    <a:pt x="3050" y="151"/>
                  </a:lnTo>
                  <a:lnTo>
                    <a:pt x="3085" y="168"/>
                  </a:lnTo>
                  <a:lnTo>
                    <a:pt x="3120" y="186"/>
                  </a:lnTo>
                  <a:lnTo>
                    <a:pt x="3154" y="205"/>
                  </a:lnTo>
                  <a:lnTo>
                    <a:pt x="3187" y="226"/>
                  </a:lnTo>
                  <a:lnTo>
                    <a:pt x="3218" y="247"/>
                  </a:lnTo>
                  <a:lnTo>
                    <a:pt x="3251" y="269"/>
                  </a:lnTo>
                  <a:lnTo>
                    <a:pt x="3281" y="291"/>
                  </a:lnTo>
                  <a:lnTo>
                    <a:pt x="3311" y="315"/>
                  </a:lnTo>
                  <a:lnTo>
                    <a:pt x="3341" y="338"/>
                  </a:lnTo>
                  <a:lnTo>
                    <a:pt x="3368" y="364"/>
                  </a:lnTo>
                  <a:lnTo>
                    <a:pt x="3395" y="389"/>
                  </a:lnTo>
                  <a:lnTo>
                    <a:pt x="3422" y="416"/>
                  </a:lnTo>
                  <a:lnTo>
                    <a:pt x="3447" y="443"/>
                  </a:lnTo>
                  <a:lnTo>
                    <a:pt x="3472" y="470"/>
                  </a:lnTo>
                  <a:lnTo>
                    <a:pt x="3495" y="499"/>
                  </a:lnTo>
                  <a:lnTo>
                    <a:pt x="3519" y="529"/>
                  </a:lnTo>
                  <a:lnTo>
                    <a:pt x="3541" y="559"/>
                  </a:lnTo>
                  <a:lnTo>
                    <a:pt x="3561" y="589"/>
                  </a:lnTo>
                  <a:lnTo>
                    <a:pt x="3581" y="620"/>
                  </a:lnTo>
                  <a:lnTo>
                    <a:pt x="3600" y="652"/>
                  </a:lnTo>
                  <a:lnTo>
                    <a:pt x="3619" y="685"/>
                  </a:lnTo>
                  <a:lnTo>
                    <a:pt x="3636" y="717"/>
                  </a:lnTo>
                  <a:lnTo>
                    <a:pt x="3651" y="751"/>
                  </a:lnTo>
                  <a:lnTo>
                    <a:pt x="3665" y="785"/>
                  </a:lnTo>
                  <a:lnTo>
                    <a:pt x="3680" y="820"/>
                  </a:lnTo>
                  <a:lnTo>
                    <a:pt x="3693" y="855"/>
                  </a:lnTo>
                  <a:lnTo>
                    <a:pt x="3704" y="891"/>
                  </a:lnTo>
                  <a:lnTo>
                    <a:pt x="3716" y="928"/>
                  </a:lnTo>
                  <a:lnTo>
                    <a:pt x="3725" y="965"/>
                  </a:lnTo>
                  <a:lnTo>
                    <a:pt x="3734" y="1003"/>
                  </a:lnTo>
                  <a:lnTo>
                    <a:pt x="3742" y="1041"/>
                  </a:lnTo>
                  <a:lnTo>
                    <a:pt x="3749" y="1078"/>
                  </a:lnTo>
                  <a:lnTo>
                    <a:pt x="3754" y="1117"/>
                  </a:lnTo>
                  <a:lnTo>
                    <a:pt x="3758" y="1158"/>
                  </a:lnTo>
                  <a:lnTo>
                    <a:pt x="3762" y="1197"/>
                  </a:lnTo>
                  <a:lnTo>
                    <a:pt x="3763" y="1237"/>
                  </a:lnTo>
                  <a:lnTo>
                    <a:pt x="3764" y="1277"/>
                  </a:lnTo>
                  <a:lnTo>
                    <a:pt x="3764" y="1319"/>
                  </a:lnTo>
                  <a:lnTo>
                    <a:pt x="3763" y="1360"/>
                  </a:lnTo>
                  <a:lnTo>
                    <a:pt x="3760" y="1402"/>
                  </a:lnTo>
                  <a:lnTo>
                    <a:pt x="3756" y="1443"/>
                  </a:lnTo>
                  <a:lnTo>
                    <a:pt x="3751" y="1486"/>
                  </a:lnTo>
                  <a:lnTo>
                    <a:pt x="3745" y="1529"/>
                  </a:lnTo>
                  <a:lnTo>
                    <a:pt x="3737" y="1572"/>
                  </a:lnTo>
                  <a:lnTo>
                    <a:pt x="3729" y="1616"/>
                  </a:lnTo>
                  <a:lnTo>
                    <a:pt x="3719" y="1659"/>
                  </a:lnTo>
                  <a:lnTo>
                    <a:pt x="3708" y="170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 name="Freeform 495"/>
            <p:cNvSpPr>
              <a:spLocks/>
            </p:cNvSpPr>
            <p:nvPr/>
          </p:nvSpPr>
          <p:spPr bwMode="auto">
            <a:xfrm>
              <a:off x="1689445" y="2813919"/>
              <a:ext cx="2869256" cy="2597878"/>
            </a:xfrm>
            <a:custGeom>
              <a:avLst/>
              <a:gdLst>
                <a:gd name="T0" fmla="*/ 3667 w 3764"/>
                <a:gd name="T1" fmla="*/ 1834 h 3406"/>
                <a:gd name="T2" fmla="*/ 3579 w 3764"/>
                <a:gd name="T3" fmla="*/ 2047 h 3406"/>
                <a:gd name="T4" fmla="*/ 3465 w 3764"/>
                <a:gd name="T5" fmla="*/ 2250 h 3406"/>
                <a:gd name="T6" fmla="*/ 3330 w 3764"/>
                <a:gd name="T7" fmla="*/ 2442 h 3406"/>
                <a:gd name="T8" fmla="*/ 3174 w 3764"/>
                <a:gd name="T9" fmla="*/ 2621 h 3406"/>
                <a:gd name="T10" fmla="*/ 3001 w 3764"/>
                <a:gd name="T11" fmla="*/ 2786 h 3406"/>
                <a:gd name="T12" fmla="*/ 2811 w 3764"/>
                <a:gd name="T13" fmla="*/ 2935 h 3406"/>
                <a:gd name="T14" fmla="*/ 2609 w 3764"/>
                <a:gd name="T15" fmla="*/ 3068 h 3406"/>
                <a:gd name="T16" fmla="*/ 2394 w 3764"/>
                <a:gd name="T17" fmla="*/ 3181 h 3406"/>
                <a:gd name="T18" fmla="*/ 2172 w 3764"/>
                <a:gd name="T19" fmla="*/ 3272 h 3406"/>
                <a:gd name="T20" fmla="*/ 1943 w 3764"/>
                <a:gd name="T21" fmla="*/ 3342 h 3406"/>
                <a:gd name="T22" fmla="*/ 1710 w 3764"/>
                <a:gd name="T23" fmla="*/ 3386 h 3406"/>
                <a:gd name="T24" fmla="*/ 1473 w 3764"/>
                <a:gd name="T25" fmla="*/ 3406 h 3406"/>
                <a:gd name="T26" fmla="*/ 1286 w 3764"/>
                <a:gd name="T27" fmla="*/ 3402 h 3406"/>
                <a:gd name="T28" fmla="*/ 1067 w 3764"/>
                <a:gd name="T29" fmla="*/ 3372 h 3406"/>
                <a:gd name="T30" fmla="*/ 864 w 3764"/>
                <a:gd name="T31" fmla="*/ 3316 h 3406"/>
                <a:gd name="T32" fmla="*/ 679 w 3764"/>
                <a:gd name="T33" fmla="*/ 3238 h 3406"/>
                <a:gd name="T34" fmla="*/ 513 w 3764"/>
                <a:gd name="T35" fmla="*/ 3138 h 3406"/>
                <a:gd name="T36" fmla="*/ 369 w 3764"/>
                <a:gd name="T37" fmla="*/ 3017 h 3406"/>
                <a:gd name="T38" fmla="*/ 245 w 3764"/>
                <a:gd name="T39" fmla="*/ 2878 h 3406"/>
                <a:gd name="T40" fmla="*/ 147 w 3764"/>
                <a:gd name="T41" fmla="*/ 2722 h 3406"/>
                <a:gd name="T42" fmla="*/ 71 w 3764"/>
                <a:gd name="T43" fmla="*/ 2551 h 3406"/>
                <a:gd name="T44" fmla="*/ 22 w 3764"/>
                <a:gd name="T45" fmla="*/ 2366 h 3406"/>
                <a:gd name="T46" fmla="*/ 1 w 3764"/>
                <a:gd name="T47" fmla="*/ 2169 h 3406"/>
                <a:gd name="T48" fmla="*/ 8 w 3764"/>
                <a:gd name="T49" fmla="*/ 1963 h 3406"/>
                <a:gd name="T50" fmla="*/ 45 w 3764"/>
                <a:gd name="T51" fmla="*/ 1747 h 3406"/>
                <a:gd name="T52" fmla="*/ 97 w 3764"/>
                <a:gd name="T53" fmla="*/ 1571 h 3406"/>
                <a:gd name="T54" fmla="*/ 186 w 3764"/>
                <a:gd name="T55" fmla="*/ 1360 h 3406"/>
                <a:gd name="T56" fmla="*/ 299 w 3764"/>
                <a:gd name="T57" fmla="*/ 1157 h 3406"/>
                <a:gd name="T58" fmla="*/ 435 w 3764"/>
                <a:gd name="T59" fmla="*/ 965 h 3406"/>
                <a:gd name="T60" fmla="*/ 590 w 3764"/>
                <a:gd name="T61" fmla="*/ 786 h 3406"/>
                <a:gd name="T62" fmla="*/ 764 w 3764"/>
                <a:gd name="T63" fmla="*/ 619 h 3406"/>
                <a:gd name="T64" fmla="*/ 953 w 3764"/>
                <a:gd name="T65" fmla="*/ 470 h 3406"/>
                <a:gd name="T66" fmla="*/ 1156 w 3764"/>
                <a:gd name="T67" fmla="*/ 339 h 3406"/>
                <a:gd name="T68" fmla="*/ 1369 w 3764"/>
                <a:gd name="T69" fmla="*/ 226 h 3406"/>
                <a:gd name="T70" fmla="*/ 1593 w 3764"/>
                <a:gd name="T71" fmla="*/ 133 h 3406"/>
                <a:gd name="T72" fmla="*/ 1821 w 3764"/>
                <a:gd name="T73" fmla="*/ 65 h 3406"/>
                <a:gd name="T74" fmla="*/ 2055 w 3764"/>
                <a:gd name="T75" fmla="*/ 19 h 3406"/>
                <a:gd name="T76" fmla="*/ 2292 w 3764"/>
                <a:gd name="T77" fmla="*/ 1 h 3406"/>
                <a:gd name="T78" fmla="*/ 2477 w 3764"/>
                <a:gd name="T79" fmla="*/ 5 h 3406"/>
                <a:gd name="T80" fmla="*/ 2697 w 3764"/>
                <a:gd name="T81" fmla="*/ 35 h 3406"/>
                <a:gd name="T82" fmla="*/ 2900 w 3764"/>
                <a:gd name="T83" fmla="*/ 89 h 3406"/>
                <a:gd name="T84" fmla="*/ 3085 w 3764"/>
                <a:gd name="T85" fmla="*/ 169 h 3406"/>
                <a:gd name="T86" fmla="*/ 3250 w 3764"/>
                <a:gd name="T87" fmla="*/ 269 h 3406"/>
                <a:gd name="T88" fmla="*/ 3396 w 3764"/>
                <a:gd name="T89" fmla="*/ 389 h 3406"/>
                <a:gd name="T90" fmla="*/ 3518 w 3764"/>
                <a:gd name="T91" fmla="*/ 528 h 3406"/>
                <a:gd name="T92" fmla="*/ 3618 w 3764"/>
                <a:gd name="T93" fmla="*/ 684 h 3406"/>
                <a:gd name="T94" fmla="*/ 3693 w 3764"/>
                <a:gd name="T95" fmla="*/ 856 h 3406"/>
                <a:gd name="T96" fmla="*/ 3741 w 3764"/>
                <a:gd name="T97" fmla="*/ 1040 h 3406"/>
                <a:gd name="T98" fmla="*/ 3764 w 3764"/>
                <a:gd name="T99" fmla="*/ 1236 h 3406"/>
                <a:gd name="T100" fmla="*/ 3756 w 3764"/>
                <a:gd name="T101" fmla="*/ 1444 h 3406"/>
                <a:gd name="T102" fmla="*/ 3719 w 3764"/>
                <a:gd name="T103" fmla="*/ 1659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1"/>
                  </a:lnTo>
                  <a:lnTo>
                    <a:pt x="3667" y="1834"/>
                  </a:lnTo>
                  <a:lnTo>
                    <a:pt x="3652" y="1877"/>
                  </a:lnTo>
                  <a:lnTo>
                    <a:pt x="3635" y="1920"/>
                  </a:lnTo>
                  <a:lnTo>
                    <a:pt x="3617" y="1963"/>
                  </a:lnTo>
                  <a:lnTo>
                    <a:pt x="3599" y="2004"/>
                  </a:lnTo>
                  <a:lnTo>
                    <a:pt x="3579" y="2047"/>
                  </a:lnTo>
                  <a:lnTo>
                    <a:pt x="3558" y="2087"/>
                  </a:lnTo>
                  <a:lnTo>
                    <a:pt x="3536" y="2129"/>
                  </a:lnTo>
                  <a:lnTo>
                    <a:pt x="3513" y="2169"/>
                  </a:lnTo>
                  <a:lnTo>
                    <a:pt x="3489" y="2209"/>
                  </a:lnTo>
                  <a:lnTo>
                    <a:pt x="3465" y="2250"/>
                  </a:lnTo>
                  <a:lnTo>
                    <a:pt x="3440" y="2289"/>
                  </a:lnTo>
                  <a:lnTo>
                    <a:pt x="3414" y="2328"/>
                  </a:lnTo>
                  <a:lnTo>
                    <a:pt x="3387" y="2366"/>
                  </a:lnTo>
                  <a:lnTo>
                    <a:pt x="3358" y="2404"/>
                  </a:lnTo>
                  <a:lnTo>
                    <a:pt x="3330" y="2442"/>
                  </a:lnTo>
                  <a:lnTo>
                    <a:pt x="3300" y="2478"/>
                  </a:lnTo>
                  <a:lnTo>
                    <a:pt x="3270" y="2515"/>
                  </a:lnTo>
                  <a:lnTo>
                    <a:pt x="3239" y="2551"/>
                  </a:lnTo>
                  <a:lnTo>
                    <a:pt x="3206" y="2586"/>
                  </a:lnTo>
                  <a:lnTo>
                    <a:pt x="3174" y="2621"/>
                  </a:lnTo>
                  <a:lnTo>
                    <a:pt x="3141" y="2655"/>
                  </a:lnTo>
                  <a:lnTo>
                    <a:pt x="3106" y="2689"/>
                  </a:lnTo>
                  <a:lnTo>
                    <a:pt x="3072" y="2722"/>
                  </a:lnTo>
                  <a:lnTo>
                    <a:pt x="3036" y="2755"/>
                  </a:lnTo>
                  <a:lnTo>
                    <a:pt x="3001" y="2786"/>
                  </a:lnTo>
                  <a:lnTo>
                    <a:pt x="2963" y="2817"/>
                  </a:lnTo>
                  <a:lnTo>
                    <a:pt x="2927" y="2848"/>
                  </a:lnTo>
                  <a:lnTo>
                    <a:pt x="2889" y="2878"/>
                  </a:lnTo>
                  <a:lnTo>
                    <a:pt x="2850" y="2907"/>
                  </a:lnTo>
                  <a:lnTo>
                    <a:pt x="2811" y="2935"/>
                  </a:lnTo>
                  <a:lnTo>
                    <a:pt x="2772" y="2964"/>
                  </a:lnTo>
                  <a:lnTo>
                    <a:pt x="2732" y="2991"/>
                  </a:lnTo>
                  <a:lnTo>
                    <a:pt x="2692" y="3017"/>
                  </a:lnTo>
                  <a:lnTo>
                    <a:pt x="2650" y="3043"/>
                  </a:lnTo>
                  <a:lnTo>
                    <a:pt x="2609" y="3068"/>
                  </a:lnTo>
                  <a:lnTo>
                    <a:pt x="2567" y="3091"/>
                  </a:lnTo>
                  <a:lnTo>
                    <a:pt x="2524" y="3115"/>
                  </a:lnTo>
                  <a:lnTo>
                    <a:pt x="2481" y="3138"/>
                  </a:lnTo>
                  <a:lnTo>
                    <a:pt x="2438" y="3160"/>
                  </a:lnTo>
                  <a:lnTo>
                    <a:pt x="2394" y="3181"/>
                  </a:lnTo>
                  <a:lnTo>
                    <a:pt x="2351" y="3200"/>
                  </a:lnTo>
                  <a:lnTo>
                    <a:pt x="2307" y="3220"/>
                  </a:lnTo>
                  <a:lnTo>
                    <a:pt x="2262" y="3238"/>
                  </a:lnTo>
                  <a:lnTo>
                    <a:pt x="2218" y="3256"/>
                  </a:lnTo>
                  <a:lnTo>
                    <a:pt x="2172" y="3272"/>
                  </a:lnTo>
                  <a:lnTo>
                    <a:pt x="2127" y="3287"/>
                  </a:lnTo>
                  <a:lnTo>
                    <a:pt x="2081" y="3303"/>
                  </a:lnTo>
                  <a:lnTo>
                    <a:pt x="2036" y="3316"/>
                  </a:lnTo>
                  <a:lnTo>
                    <a:pt x="1989" y="3329"/>
                  </a:lnTo>
                  <a:lnTo>
                    <a:pt x="1943" y="3342"/>
                  </a:lnTo>
                  <a:lnTo>
                    <a:pt x="1897" y="3352"/>
                  </a:lnTo>
                  <a:lnTo>
                    <a:pt x="1850" y="3363"/>
                  </a:lnTo>
                  <a:lnTo>
                    <a:pt x="1803" y="3372"/>
                  </a:lnTo>
                  <a:lnTo>
                    <a:pt x="1756" y="3380"/>
                  </a:lnTo>
                  <a:lnTo>
                    <a:pt x="1710" y="3386"/>
                  </a:lnTo>
                  <a:lnTo>
                    <a:pt x="1662" y="3393"/>
                  </a:lnTo>
                  <a:lnTo>
                    <a:pt x="1615" y="3398"/>
                  </a:lnTo>
                  <a:lnTo>
                    <a:pt x="1568" y="3402"/>
                  </a:lnTo>
                  <a:lnTo>
                    <a:pt x="1520" y="3404"/>
                  </a:lnTo>
                  <a:lnTo>
                    <a:pt x="1473" y="3406"/>
                  </a:lnTo>
                  <a:lnTo>
                    <a:pt x="1426" y="3406"/>
                  </a:lnTo>
                  <a:lnTo>
                    <a:pt x="1426" y="3406"/>
                  </a:lnTo>
                  <a:lnTo>
                    <a:pt x="1378" y="3406"/>
                  </a:lnTo>
                  <a:lnTo>
                    <a:pt x="1333" y="3404"/>
                  </a:lnTo>
                  <a:lnTo>
                    <a:pt x="1286" y="3402"/>
                  </a:lnTo>
                  <a:lnTo>
                    <a:pt x="1242" y="3398"/>
                  </a:lnTo>
                  <a:lnTo>
                    <a:pt x="1196" y="3393"/>
                  </a:lnTo>
                  <a:lnTo>
                    <a:pt x="1154" y="3386"/>
                  </a:lnTo>
                  <a:lnTo>
                    <a:pt x="1109" y="3380"/>
                  </a:lnTo>
                  <a:lnTo>
                    <a:pt x="1067" y="3372"/>
                  </a:lnTo>
                  <a:lnTo>
                    <a:pt x="1025" y="3363"/>
                  </a:lnTo>
                  <a:lnTo>
                    <a:pt x="983" y="3352"/>
                  </a:lnTo>
                  <a:lnTo>
                    <a:pt x="943" y="3342"/>
                  </a:lnTo>
                  <a:lnTo>
                    <a:pt x="903" y="3329"/>
                  </a:lnTo>
                  <a:lnTo>
                    <a:pt x="864" y="3316"/>
                  </a:lnTo>
                  <a:lnTo>
                    <a:pt x="826" y="3303"/>
                  </a:lnTo>
                  <a:lnTo>
                    <a:pt x="788" y="3287"/>
                  </a:lnTo>
                  <a:lnTo>
                    <a:pt x="751" y="3272"/>
                  </a:lnTo>
                  <a:lnTo>
                    <a:pt x="714" y="3256"/>
                  </a:lnTo>
                  <a:lnTo>
                    <a:pt x="679" y="3238"/>
                  </a:lnTo>
                  <a:lnTo>
                    <a:pt x="644" y="3220"/>
                  </a:lnTo>
                  <a:lnTo>
                    <a:pt x="610" y="3200"/>
                  </a:lnTo>
                  <a:lnTo>
                    <a:pt x="578" y="3181"/>
                  </a:lnTo>
                  <a:lnTo>
                    <a:pt x="546" y="3160"/>
                  </a:lnTo>
                  <a:lnTo>
                    <a:pt x="513" y="3138"/>
                  </a:lnTo>
                  <a:lnTo>
                    <a:pt x="483" y="3115"/>
                  </a:lnTo>
                  <a:lnTo>
                    <a:pt x="453" y="3091"/>
                  </a:lnTo>
                  <a:lnTo>
                    <a:pt x="425" y="3068"/>
                  </a:lnTo>
                  <a:lnTo>
                    <a:pt x="396" y="3043"/>
                  </a:lnTo>
                  <a:lnTo>
                    <a:pt x="369" y="3017"/>
                  </a:lnTo>
                  <a:lnTo>
                    <a:pt x="343" y="2991"/>
                  </a:lnTo>
                  <a:lnTo>
                    <a:pt x="317" y="2964"/>
                  </a:lnTo>
                  <a:lnTo>
                    <a:pt x="292" y="2935"/>
                  </a:lnTo>
                  <a:lnTo>
                    <a:pt x="269" y="2907"/>
                  </a:lnTo>
                  <a:lnTo>
                    <a:pt x="245" y="2878"/>
                  </a:lnTo>
                  <a:lnTo>
                    <a:pt x="223" y="2848"/>
                  </a:lnTo>
                  <a:lnTo>
                    <a:pt x="203" y="2817"/>
                  </a:lnTo>
                  <a:lnTo>
                    <a:pt x="183" y="2786"/>
                  </a:lnTo>
                  <a:lnTo>
                    <a:pt x="164" y="2755"/>
                  </a:lnTo>
                  <a:lnTo>
                    <a:pt x="147" y="2722"/>
                  </a:lnTo>
                  <a:lnTo>
                    <a:pt x="130" y="2689"/>
                  </a:lnTo>
                  <a:lnTo>
                    <a:pt x="113" y="2655"/>
                  </a:lnTo>
                  <a:lnTo>
                    <a:pt x="99" y="2621"/>
                  </a:lnTo>
                  <a:lnTo>
                    <a:pt x="84" y="2586"/>
                  </a:lnTo>
                  <a:lnTo>
                    <a:pt x="71" y="2551"/>
                  </a:lnTo>
                  <a:lnTo>
                    <a:pt x="60" y="2515"/>
                  </a:lnTo>
                  <a:lnTo>
                    <a:pt x="48" y="2478"/>
                  </a:lnTo>
                  <a:lnTo>
                    <a:pt x="39" y="2442"/>
                  </a:lnTo>
                  <a:lnTo>
                    <a:pt x="30" y="2404"/>
                  </a:lnTo>
                  <a:lnTo>
                    <a:pt x="22" y="2366"/>
                  </a:lnTo>
                  <a:lnTo>
                    <a:pt x="15" y="2328"/>
                  </a:lnTo>
                  <a:lnTo>
                    <a:pt x="10" y="2289"/>
                  </a:lnTo>
                  <a:lnTo>
                    <a:pt x="6" y="2250"/>
                  </a:lnTo>
                  <a:lnTo>
                    <a:pt x="2" y="2209"/>
                  </a:lnTo>
                  <a:lnTo>
                    <a:pt x="1" y="2169"/>
                  </a:lnTo>
                  <a:lnTo>
                    <a:pt x="0" y="2129"/>
                  </a:lnTo>
                  <a:lnTo>
                    <a:pt x="0" y="2087"/>
                  </a:lnTo>
                  <a:lnTo>
                    <a:pt x="1" y="2047"/>
                  </a:lnTo>
                  <a:lnTo>
                    <a:pt x="4" y="2004"/>
                  </a:lnTo>
                  <a:lnTo>
                    <a:pt x="8" y="1963"/>
                  </a:lnTo>
                  <a:lnTo>
                    <a:pt x="13" y="1920"/>
                  </a:lnTo>
                  <a:lnTo>
                    <a:pt x="19" y="1877"/>
                  </a:lnTo>
                  <a:lnTo>
                    <a:pt x="27" y="1834"/>
                  </a:lnTo>
                  <a:lnTo>
                    <a:pt x="35" y="1791"/>
                  </a:lnTo>
                  <a:lnTo>
                    <a:pt x="45" y="1747"/>
                  </a:lnTo>
                  <a:lnTo>
                    <a:pt x="57" y="1703"/>
                  </a:lnTo>
                  <a:lnTo>
                    <a:pt x="57" y="1703"/>
                  </a:lnTo>
                  <a:lnTo>
                    <a:pt x="69" y="1659"/>
                  </a:lnTo>
                  <a:lnTo>
                    <a:pt x="83" y="1616"/>
                  </a:lnTo>
                  <a:lnTo>
                    <a:pt x="97" y="1571"/>
                  </a:lnTo>
                  <a:lnTo>
                    <a:pt x="113" y="1529"/>
                  </a:lnTo>
                  <a:lnTo>
                    <a:pt x="130" y="1486"/>
                  </a:lnTo>
                  <a:lnTo>
                    <a:pt x="147" y="1444"/>
                  </a:lnTo>
                  <a:lnTo>
                    <a:pt x="166" y="1401"/>
                  </a:lnTo>
                  <a:lnTo>
                    <a:pt x="186" y="1360"/>
                  </a:lnTo>
                  <a:lnTo>
                    <a:pt x="206" y="1318"/>
                  </a:lnTo>
                  <a:lnTo>
                    <a:pt x="229" y="1278"/>
                  </a:lnTo>
                  <a:lnTo>
                    <a:pt x="251" y="1236"/>
                  </a:lnTo>
                  <a:lnTo>
                    <a:pt x="274" y="1196"/>
                  </a:lnTo>
                  <a:lnTo>
                    <a:pt x="299" y="1157"/>
                  </a:lnTo>
                  <a:lnTo>
                    <a:pt x="325" y="1118"/>
                  </a:lnTo>
                  <a:lnTo>
                    <a:pt x="351" y="1079"/>
                  </a:lnTo>
                  <a:lnTo>
                    <a:pt x="378" y="1040"/>
                  </a:lnTo>
                  <a:lnTo>
                    <a:pt x="405" y="1003"/>
                  </a:lnTo>
                  <a:lnTo>
                    <a:pt x="435" y="965"/>
                  </a:lnTo>
                  <a:lnTo>
                    <a:pt x="464" y="927"/>
                  </a:lnTo>
                  <a:lnTo>
                    <a:pt x="495" y="891"/>
                  </a:lnTo>
                  <a:lnTo>
                    <a:pt x="526" y="856"/>
                  </a:lnTo>
                  <a:lnTo>
                    <a:pt x="557" y="821"/>
                  </a:lnTo>
                  <a:lnTo>
                    <a:pt x="590" y="786"/>
                  </a:lnTo>
                  <a:lnTo>
                    <a:pt x="623" y="751"/>
                  </a:lnTo>
                  <a:lnTo>
                    <a:pt x="657" y="717"/>
                  </a:lnTo>
                  <a:lnTo>
                    <a:pt x="692" y="684"/>
                  </a:lnTo>
                  <a:lnTo>
                    <a:pt x="727" y="652"/>
                  </a:lnTo>
                  <a:lnTo>
                    <a:pt x="764" y="619"/>
                  </a:lnTo>
                  <a:lnTo>
                    <a:pt x="800" y="588"/>
                  </a:lnTo>
                  <a:lnTo>
                    <a:pt x="838" y="558"/>
                  </a:lnTo>
                  <a:lnTo>
                    <a:pt x="876" y="528"/>
                  </a:lnTo>
                  <a:lnTo>
                    <a:pt x="914" y="499"/>
                  </a:lnTo>
                  <a:lnTo>
                    <a:pt x="953" y="470"/>
                  </a:lnTo>
                  <a:lnTo>
                    <a:pt x="992" y="443"/>
                  </a:lnTo>
                  <a:lnTo>
                    <a:pt x="1033" y="415"/>
                  </a:lnTo>
                  <a:lnTo>
                    <a:pt x="1073" y="389"/>
                  </a:lnTo>
                  <a:lnTo>
                    <a:pt x="1115" y="363"/>
                  </a:lnTo>
                  <a:lnTo>
                    <a:pt x="1156" y="339"/>
                  </a:lnTo>
                  <a:lnTo>
                    <a:pt x="1198" y="314"/>
                  </a:lnTo>
                  <a:lnTo>
                    <a:pt x="1239" y="291"/>
                  </a:lnTo>
                  <a:lnTo>
                    <a:pt x="1282" y="269"/>
                  </a:lnTo>
                  <a:lnTo>
                    <a:pt x="1326" y="247"/>
                  </a:lnTo>
                  <a:lnTo>
                    <a:pt x="1369" y="226"/>
                  </a:lnTo>
                  <a:lnTo>
                    <a:pt x="1413" y="206"/>
                  </a:lnTo>
                  <a:lnTo>
                    <a:pt x="1458" y="187"/>
                  </a:lnTo>
                  <a:lnTo>
                    <a:pt x="1502" y="169"/>
                  </a:lnTo>
                  <a:lnTo>
                    <a:pt x="1547" y="150"/>
                  </a:lnTo>
                  <a:lnTo>
                    <a:pt x="1593" y="133"/>
                  </a:lnTo>
                  <a:lnTo>
                    <a:pt x="1637" y="118"/>
                  </a:lnTo>
                  <a:lnTo>
                    <a:pt x="1684" y="104"/>
                  </a:lnTo>
                  <a:lnTo>
                    <a:pt x="1729" y="89"/>
                  </a:lnTo>
                  <a:lnTo>
                    <a:pt x="1775" y="76"/>
                  </a:lnTo>
                  <a:lnTo>
                    <a:pt x="1821" y="65"/>
                  </a:lnTo>
                  <a:lnTo>
                    <a:pt x="1868" y="54"/>
                  </a:lnTo>
                  <a:lnTo>
                    <a:pt x="1915" y="44"/>
                  </a:lnTo>
                  <a:lnTo>
                    <a:pt x="1962" y="35"/>
                  </a:lnTo>
                  <a:lnTo>
                    <a:pt x="2008" y="27"/>
                  </a:lnTo>
                  <a:lnTo>
                    <a:pt x="2055" y="19"/>
                  </a:lnTo>
                  <a:lnTo>
                    <a:pt x="2102" y="14"/>
                  </a:lnTo>
                  <a:lnTo>
                    <a:pt x="2150" y="9"/>
                  </a:lnTo>
                  <a:lnTo>
                    <a:pt x="2197" y="5"/>
                  </a:lnTo>
                  <a:lnTo>
                    <a:pt x="2244" y="2"/>
                  </a:lnTo>
                  <a:lnTo>
                    <a:pt x="2292" y="1"/>
                  </a:lnTo>
                  <a:lnTo>
                    <a:pt x="2338" y="0"/>
                  </a:lnTo>
                  <a:lnTo>
                    <a:pt x="2338" y="0"/>
                  </a:lnTo>
                  <a:lnTo>
                    <a:pt x="2385" y="1"/>
                  </a:lnTo>
                  <a:lnTo>
                    <a:pt x="2432" y="2"/>
                  </a:lnTo>
                  <a:lnTo>
                    <a:pt x="2477" y="5"/>
                  </a:lnTo>
                  <a:lnTo>
                    <a:pt x="2523" y="9"/>
                  </a:lnTo>
                  <a:lnTo>
                    <a:pt x="2567" y="14"/>
                  </a:lnTo>
                  <a:lnTo>
                    <a:pt x="2611" y="19"/>
                  </a:lnTo>
                  <a:lnTo>
                    <a:pt x="2654" y="27"/>
                  </a:lnTo>
                  <a:lnTo>
                    <a:pt x="2697" y="35"/>
                  </a:lnTo>
                  <a:lnTo>
                    <a:pt x="2739" y="44"/>
                  </a:lnTo>
                  <a:lnTo>
                    <a:pt x="2780" y="54"/>
                  </a:lnTo>
                  <a:lnTo>
                    <a:pt x="2820" y="65"/>
                  </a:lnTo>
                  <a:lnTo>
                    <a:pt x="2861" y="76"/>
                  </a:lnTo>
                  <a:lnTo>
                    <a:pt x="2900" y="89"/>
                  </a:lnTo>
                  <a:lnTo>
                    <a:pt x="2939" y="104"/>
                  </a:lnTo>
                  <a:lnTo>
                    <a:pt x="2976" y="118"/>
                  </a:lnTo>
                  <a:lnTo>
                    <a:pt x="3013" y="133"/>
                  </a:lnTo>
                  <a:lnTo>
                    <a:pt x="3049" y="150"/>
                  </a:lnTo>
                  <a:lnTo>
                    <a:pt x="3085" y="169"/>
                  </a:lnTo>
                  <a:lnTo>
                    <a:pt x="3119" y="187"/>
                  </a:lnTo>
                  <a:lnTo>
                    <a:pt x="3153" y="206"/>
                  </a:lnTo>
                  <a:lnTo>
                    <a:pt x="3187" y="226"/>
                  </a:lnTo>
                  <a:lnTo>
                    <a:pt x="3219" y="247"/>
                  </a:lnTo>
                  <a:lnTo>
                    <a:pt x="3250" y="269"/>
                  </a:lnTo>
                  <a:lnTo>
                    <a:pt x="3282" y="291"/>
                  </a:lnTo>
                  <a:lnTo>
                    <a:pt x="3311" y="314"/>
                  </a:lnTo>
                  <a:lnTo>
                    <a:pt x="3340" y="339"/>
                  </a:lnTo>
                  <a:lnTo>
                    <a:pt x="3369" y="363"/>
                  </a:lnTo>
                  <a:lnTo>
                    <a:pt x="3396" y="389"/>
                  </a:lnTo>
                  <a:lnTo>
                    <a:pt x="3422" y="415"/>
                  </a:lnTo>
                  <a:lnTo>
                    <a:pt x="3448" y="443"/>
                  </a:lnTo>
                  <a:lnTo>
                    <a:pt x="3473" y="470"/>
                  </a:lnTo>
                  <a:lnTo>
                    <a:pt x="3496" y="499"/>
                  </a:lnTo>
                  <a:lnTo>
                    <a:pt x="3518" y="528"/>
                  </a:lnTo>
                  <a:lnTo>
                    <a:pt x="3540" y="558"/>
                  </a:lnTo>
                  <a:lnTo>
                    <a:pt x="3561" y="588"/>
                  </a:lnTo>
                  <a:lnTo>
                    <a:pt x="3582" y="619"/>
                  </a:lnTo>
                  <a:lnTo>
                    <a:pt x="3600" y="652"/>
                  </a:lnTo>
                  <a:lnTo>
                    <a:pt x="3618" y="684"/>
                  </a:lnTo>
                  <a:lnTo>
                    <a:pt x="3635" y="717"/>
                  </a:lnTo>
                  <a:lnTo>
                    <a:pt x="3651" y="751"/>
                  </a:lnTo>
                  <a:lnTo>
                    <a:pt x="3666" y="786"/>
                  </a:lnTo>
                  <a:lnTo>
                    <a:pt x="3680" y="821"/>
                  </a:lnTo>
                  <a:lnTo>
                    <a:pt x="3693" y="856"/>
                  </a:lnTo>
                  <a:lnTo>
                    <a:pt x="3705" y="891"/>
                  </a:lnTo>
                  <a:lnTo>
                    <a:pt x="3715" y="927"/>
                  </a:lnTo>
                  <a:lnTo>
                    <a:pt x="3726" y="965"/>
                  </a:lnTo>
                  <a:lnTo>
                    <a:pt x="3734" y="1003"/>
                  </a:lnTo>
                  <a:lnTo>
                    <a:pt x="3741" y="1040"/>
                  </a:lnTo>
                  <a:lnTo>
                    <a:pt x="3748" y="1079"/>
                  </a:lnTo>
                  <a:lnTo>
                    <a:pt x="3753" y="1118"/>
                  </a:lnTo>
                  <a:lnTo>
                    <a:pt x="3758" y="1157"/>
                  </a:lnTo>
                  <a:lnTo>
                    <a:pt x="3761" y="1196"/>
                  </a:lnTo>
                  <a:lnTo>
                    <a:pt x="3764" y="1236"/>
                  </a:lnTo>
                  <a:lnTo>
                    <a:pt x="3764" y="1278"/>
                  </a:lnTo>
                  <a:lnTo>
                    <a:pt x="3764" y="1318"/>
                  </a:lnTo>
                  <a:lnTo>
                    <a:pt x="3762" y="1360"/>
                  </a:lnTo>
                  <a:lnTo>
                    <a:pt x="3760" y="1401"/>
                  </a:lnTo>
                  <a:lnTo>
                    <a:pt x="3756" y="1444"/>
                  </a:lnTo>
                  <a:lnTo>
                    <a:pt x="3751" y="1486"/>
                  </a:lnTo>
                  <a:lnTo>
                    <a:pt x="3745" y="1529"/>
                  </a:lnTo>
                  <a:lnTo>
                    <a:pt x="3738" y="1571"/>
                  </a:lnTo>
                  <a:lnTo>
                    <a:pt x="3728" y="1616"/>
                  </a:lnTo>
                  <a:lnTo>
                    <a:pt x="3719" y="1659"/>
                  </a:lnTo>
                  <a:lnTo>
                    <a:pt x="3708" y="1703"/>
                  </a:lnTo>
                  <a:close/>
                </a:path>
              </a:pathLst>
            </a:custGeom>
            <a:solidFill>
              <a:schemeClr val="tx1">
                <a:lumMod val="85000"/>
                <a:lumOff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 name="Freeform 496"/>
            <p:cNvSpPr>
              <a:spLocks/>
            </p:cNvSpPr>
            <p:nvPr/>
          </p:nvSpPr>
          <p:spPr bwMode="auto">
            <a:xfrm>
              <a:off x="1689445" y="2813919"/>
              <a:ext cx="2869256" cy="2597878"/>
            </a:xfrm>
            <a:custGeom>
              <a:avLst/>
              <a:gdLst>
                <a:gd name="T0" fmla="*/ 3667 w 3764"/>
                <a:gd name="T1" fmla="*/ 1834 h 3406"/>
                <a:gd name="T2" fmla="*/ 3579 w 3764"/>
                <a:gd name="T3" fmla="*/ 2047 h 3406"/>
                <a:gd name="T4" fmla="*/ 3465 w 3764"/>
                <a:gd name="T5" fmla="*/ 2250 h 3406"/>
                <a:gd name="T6" fmla="*/ 3330 w 3764"/>
                <a:gd name="T7" fmla="*/ 2442 h 3406"/>
                <a:gd name="T8" fmla="*/ 3174 w 3764"/>
                <a:gd name="T9" fmla="*/ 2621 h 3406"/>
                <a:gd name="T10" fmla="*/ 3001 w 3764"/>
                <a:gd name="T11" fmla="*/ 2786 h 3406"/>
                <a:gd name="T12" fmla="*/ 2811 w 3764"/>
                <a:gd name="T13" fmla="*/ 2935 h 3406"/>
                <a:gd name="T14" fmla="*/ 2609 w 3764"/>
                <a:gd name="T15" fmla="*/ 3068 h 3406"/>
                <a:gd name="T16" fmla="*/ 2394 w 3764"/>
                <a:gd name="T17" fmla="*/ 3181 h 3406"/>
                <a:gd name="T18" fmla="*/ 2172 w 3764"/>
                <a:gd name="T19" fmla="*/ 3272 h 3406"/>
                <a:gd name="T20" fmla="*/ 1943 w 3764"/>
                <a:gd name="T21" fmla="*/ 3342 h 3406"/>
                <a:gd name="T22" fmla="*/ 1710 w 3764"/>
                <a:gd name="T23" fmla="*/ 3386 h 3406"/>
                <a:gd name="T24" fmla="*/ 1473 w 3764"/>
                <a:gd name="T25" fmla="*/ 3406 h 3406"/>
                <a:gd name="T26" fmla="*/ 1286 w 3764"/>
                <a:gd name="T27" fmla="*/ 3402 h 3406"/>
                <a:gd name="T28" fmla="*/ 1067 w 3764"/>
                <a:gd name="T29" fmla="*/ 3372 h 3406"/>
                <a:gd name="T30" fmla="*/ 864 w 3764"/>
                <a:gd name="T31" fmla="*/ 3316 h 3406"/>
                <a:gd name="T32" fmla="*/ 679 w 3764"/>
                <a:gd name="T33" fmla="*/ 3238 h 3406"/>
                <a:gd name="T34" fmla="*/ 513 w 3764"/>
                <a:gd name="T35" fmla="*/ 3138 h 3406"/>
                <a:gd name="T36" fmla="*/ 369 w 3764"/>
                <a:gd name="T37" fmla="*/ 3017 h 3406"/>
                <a:gd name="T38" fmla="*/ 245 w 3764"/>
                <a:gd name="T39" fmla="*/ 2878 h 3406"/>
                <a:gd name="T40" fmla="*/ 147 w 3764"/>
                <a:gd name="T41" fmla="*/ 2722 h 3406"/>
                <a:gd name="T42" fmla="*/ 71 w 3764"/>
                <a:gd name="T43" fmla="*/ 2551 h 3406"/>
                <a:gd name="T44" fmla="*/ 22 w 3764"/>
                <a:gd name="T45" fmla="*/ 2366 h 3406"/>
                <a:gd name="T46" fmla="*/ 1 w 3764"/>
                <a:gd name="T47" fmla="*/ 2169 h 3406"/>
                <a:gd name="T48" fmla="*/ 8 w 3764"/>
                <a:gd name="T49" fmla="*/ 1963 h 3406"/>
                <a:gd name="T50" fmla="*/ 45 w 3764"/>
                <a:gd name="T51" fmla="*/ 1747 h 3406"/>
                <a:gd name="T52" fmla="*/ 97 w 3764"/>
                <a:gd name="T53" fmla="*/ 1571 h 3406"/>
                <a:gd name="T54" fmla="*/ 186 w 3764"/>
                <a:gd name="T55" fmla="*/ 1360 h 3406"/>
                <a:gd name="T56" fmla="*/ 299 w 3764"/>
                <a:gd name="T57" fmla="*/ 1157 h 3406"/>
                <a:gd name="T58" fmla="*/ 435 w 3764"/>
                <a:gd name="T59" fmla="*/ 965 h 3406"/>
                <a:gd name="T60" fmla="*/ 590 w 3764"/>
                <a:gd name="T61" fmla="*/ 786 h 3406"/>
                <a:gd name="T62" fmla="*/ 764 w 3764"/>
                <a:gd name="T63" fmla="*/ 619 h 3406"/>
                <a:gd name="T64" fmla="*/ 953 w 3764"/>
                <a:gd name="T65" fmla="*/ 470 h 3406"/>
                <a:gd name="T66" fmla="*/ 1156 w 3764"/>
                <a:gd name="T67" fmla="*/ 339 h 3406"/>
                <a:gd name="T68" fmla="*/ 1369 w 3764"/>
                <a:gd name="T69" fmla="*/ 226 h 3406"/>
                <a:gd name="T70" fmla="*/ 1593 w 3764"/>
                <a:gd name="T71" fmla="*/ 133 h 3406"/>
                <a:gd name="T72" fmla="*/ 1821 w 3764"/>
                <a:gd name="T73" fmla="*/ 65 h 3406"/>
                <a:gd name="T74" fmla="*/ 2055 w 3764"/>
                <a:gd name="T75" fmla="*/ 19 h 3406"/>
                <a:gd name="T76" fmla="*/ 2292 w 3764"/>
                <a:gd name="T77" fmla="*/ 1 h 3406"/>
                <a:gd name="T78" fmla="*/ 2477 w 3764"/>
                <a:gd name="T79" fmla="*/ 5 h 3406"/>
                <a:gd name="T80" fmla="*/ 2697 w 3764"/>
                <a:gd name="T81" fmla="*/ 35 h 3406"/>
                <a:gd name="T82" fmla="*/ 2900 w 3764"/>
                <a:gd name="T83" fmla="*/ 89 h 3406"/>
                <a:gd name="T84" fmla="*/ 3085 w 3764"/>
                <a:gd name="T85" fmla="*/ 169 h 3406"/>
                <a:gd name="T86" fmla="*/ 3250 w 3764"/>
                <a:gd name="T87" fmla="*/ 269 h 3406"/>
                <a:gd name="T88" fmla="*/ 3396 w 3764"/>
                <a:gd name="T89" fmla="*/ 389 h 3406"/>
                <a:gd name="T90" fmla="*/ 3518 w 3764"/>
                <a:gd name="T91" fmla="*/ 528 h 3406"/>
                <a:gd name="T92" fmla="*/ 3618 w 3764"/>
                <a:gd name="T93" fmla="*/ 684 h 3406"/>
                <a:gd name="T94" fmla="*/ 3693 w 3764"/>
                <a:gd name="T95" fmla="*/ 856 h 3406"/>
                <a:gd name="T96" fmla="*/ 3741 w 3764"/>
                <a:gd name="T97" fmla="*/ 1040 h 3406"/>
                <a:gd name="T98" fmla="*/ 3764 w 3764"/>
                <a:gd name="T99" fmla="*/ 1236 h 3406"/>
                <a:gd name="T100" fmla="*/ 3756 w 3764"/>
                <a:gd name="T101" fmla="*/ 1444 h 3406"/>
                <a:gd name="T102" fmla="*/ 3719 w 3764"/>
                <a:gd name="T103" fmla="*/ 1659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64" h="3406">
                  <a:moveTo>
                    <a:pt x="3708" y="1703"/>
                  </a:moveTo>
                  <a:lnTo>
                    <a:pt x="3708" y="1703"/>
                  </a:lnTo>
                  <a:lnTo>
                    <a:pt x="3695" y="1747"/>
                  </a:lnTo>
                  <a:lnTo>
                    <a:pt x="3682" y="1791"/>
                  </a:lnTo>
                  <a:lnTo>
                    <a:pt x="3667" y="1834"/>
                  </a:lnTo>
                  <a:lnTo>
                    <a:pt x="3652" y="1877"/>
                  </a:lnTo>
                  <a:lnTo>
                    <a:pt x="3635" y="1920"/>
                  </a:lnTo>
                  <a:lnTo>
                    <a:pt x="3617" y="1963"/>
                  </a:lnTo>
                  <a:lnTo>
                    <a:pt x="3599" y="2004"/>
                  </a:lnTo>
                  <a:lnTo>
                    <a:pt x="3579" y="2047"/>
                  </a:lnTo>
                  <a:lnTo>
                    <a:pt x="3558" y="2087"/>
                  </a:lnTo>
                  <a:lnTo>
                    <a:pt x="3536" y="2129"/>
                  </a:lnTo>
                  <a:lnTo>
                    <a:pt x="3513" y="2169"/>
                  </a:lnTo>
                  <a:lnTo>
                    <a:pt x="3489" y="2209"/>
                  </a:lnTo>
                  <a:lnTo>
                    <a:pt x="3465" y="2250"/>
                  </a:lnTo>
                  <a:lnTo>
                    <a:pt x="3440" y="2289"/>
                  </a:lnTo>
                  <a:lnTo>
                    <a:pt x="3414" y="2328"/>
                  </a:lnTo>
                  <a:lnTo>
                    <a:pt x="3387" y="2366"/>
                  </a:lnTo>
                  <a:lnTo>
                    <a:pt x="3358" y="2404"/>
                  </a:lnTo>
                  <a:lnTo>
                    <a:pt x="3330" y="2442"/>
                  </a:lnTo>
                  <a:lnTo>
                    <a:pt x="3300" y="2478"/>
                  </a:lnTo>
                  <a:lnTo>
                    <a:pt x="3270" y="2515"/>
                  </a:lnTo>
                  <a:lnTo>
                    <a:pt x="3239" y="2551"/>
                  </a:lnTo>
                  <a:lnTo>
                    <a:pt x="3206" y="2586"/>
                  </a:lnTo>
                  <a:lnTo>
                    <a:pt x="3174" y="2621"/>
                  </a:lnTo>
                  <a:lnTo>
                    <a:pt x="3141" y="2655"/>
                  </a:lnTo>
                  <a:lnTo>
                    <a:pt x="3106" y="2689"/>
                  </a:lnTo>
                  <a:lnTo>
                    <a:pt x="3072" y="2722"/>
                  </a:lnTo>
                  <a:lnTo>
                    <a:pt x="3036" y="2755"/>
                  </a:lnTo>
                  <a:lnTo>
                    <a:pt x="3001" y="2786"/>
                  </a:lnTo>
                  <a:lnTo>
                    <a:pt x="2963" y="2817"/>
                  </a:lnTo>
                  <a:lnTo>
                    <a:pt x="2927" y="2848"/>
                  </a:lnTo>
                  <a:lnTo>
                    <a:pt x="2889" y="2878"/>
                  </a:lnTo>
                  <a:lnTo>
                    <a:pt x="2850" y="2907"/>
                  </a:lnTo>
                  <a:lnTo>
                    <a:pt x="2811" y="2935"/>
                  </a:lnTo>
                  <a:lnTo>
                    <a:pt x="2772" y="2964"/>
                  </a:lnTo>
                  <a:lnTo>
                    <a:pt x="2732" y="2991"/>
                  </a:lnTo>
                  <a:lnTo>
                    <a:pt x="2692" y="3017"/>
                  </a:lnTo>
                  <a:lnTo>
                    <a:pt x="2650" y="3043"/>
                  </a:lnTo>
                  <a:lnTo>
                    <a:pt x="2609" y="3068"/>
                  </a:lnTo>
                  <a:lnTo>
                    <a:pt x="2567" y="3091"/>
                  </a:lnTo>
                  <a:lnTo>
                    <a:pt x="2524" y="3115"/>
                  </a:lnTo>
                  <a:lnTo>
                    <a:pt x="2481" y="3138"/>
                  </a:lnTo>
                  <a:lnTo>
                    <a:pt x="2438" y="3160"/>
                  </a:lnTo>
                  <a:lnTo>
                    <a:pt x="2394" y="3181"/>
                  </a:lnTo>
                  <a:lnTo>
                    <a:pt x="2351" y="3200"/>
                  </a:lnTo>
                  <a:lnTo>
                    <a:pt x="2307" y="3220"/>
                  </a:lnTo>
                  <a:lnTo>
                    <a:pt x="2262" y="3238"/>
                  </a:lnTo>
                  <a:lnTo>
                    <a:pt x="2218" y="3256"/>
                  </a:lnTo>
                  <a:lnTo>
                    <a:pt x="2172" y="3272"/>
                  </a:lnTo>
                  <a:lnTo>
                    <a:pt x="2127" y="3287"/>
                  </a:lnTo>
                  <a:lnTo>
                    <a:pt x="2081" y="3303"/>
                  </a:lnTo>
                  <a:lnTo>
                    <a:pt x="2036" y="3316"/>
                  </a:lnTo>
                  <a:lnTo>
                    <a:pt x="1989" y="3329"/>
                  </a:lnTo>
                  <a:lnTo>
                    <a:pt x="1943" y="3342"/>
                  </a:lnTo>
                  <a:lnTo>
                    <a:pt x="1897" y="3352"/>
                  </a:lnTo>
                  <a:lnTo>
                    <a:pt x="1850" y="3363"/>
                  </a:lnTo>
                  <a:lnTo>
                    <a:pt x="1803" y="3372"/>
                  </a:lnTo>
                  <a:lnTo>
                    <a:pt x="1756" y="3380"/>
                  </a:lnTo>
                  <a:lnTo>
                    <a:pt x="1710" y="3386"/>
                  </a:lnTo>
                  <a:lnTo>
                    <a:pt x="1662" y="3393"/>
                  </a:lnTo>
                  <a:lnTo>
                    <a:pt x="1615" y="3398"/>
                  </a:lnTo>
                  <a:lnTo>
                    <a:pt x="1568" y="3402"/>
                  </a:lnTo>
                  <a:lnTo>
                    <a:pt x="1520" y="3404"/>
                  </a:lnTo>
                  <a:lnTo>
                    <a:pt x="1473" y="3406"/>
                  </a:lnTo>
                  <a:lnTo>
                    <a:pt x="1426" y="3406"/>
                  </a:lnTo>
                  <a:lnTo>
                    <a:pt x="1426" y="3406"/>
                  </a:lnTo>
                  <a:lnTo>
                    <a:pt x="1378" y="3406"/>
                  </a:lnTo>
                  <a:lnTo>
                    <a:pt x="1333" y="3404"/>
                  </a:lnTo>
                  <a:lnTo>
                    <a:pt x="1286" y="3402"/>
                  </a:lnTo>
                  <a:lnTo>
                    <a:pt x="1242" y="3398"/>
                  </a:lnTo>
                  <a:lnTo>
                    <a:pt x="1196" y="3393"/>
                  </a:lnTo>
                  <a:lnTo>
                    <a:pt x="1154" y="3386"/>
                  </a:lnTo>
                  <a:lnTo>
                    <a:pt x="1109" y="3380"/>
                  </a:lnTo>
                  <a:lnTo>
                    <a:pt x="1067" y="3372"/>
                  </a:lnTo>
                  <a:lnTo>
                    <a:pt x="1025" y="3363"/>
                  </a:lnTo>
                  <a:lnTo>
                    <a:pt x="983" y="3352"/>
                  </a:lnTo>
                  <a:lnTo>
                    <a:pt x="943" y="3342"/>
                  </a:lnTo>
                  <a:lnTo>
                    <a:pt x="903" y="3329"/>
                  </a:lnTo>
                  <a:lnTo>
                    <a:pt x="864" y="3316"/>
                  </a:lnTo>
                  <a:lnTo>
                    <a:pt x="826" y="3303"/>
                  </a:lnTo>
                  <a:lnTo>
                    <a:pt x="788" y="3287"/>
                  </a:lnTo>
                  <a:lnTo>
                    <a:pt x="751" y="3272"/>
                  </a:lnTo>
                  <a:lnTo>
                    <a:pt x="714" y="3256"/>
                  </a:lnTo>
                  <a:lnTo>
                    <a:pt x="679" y="3238"/>
                  </a:lnTo>
                  <a:lnTo>
                    <a:pt x="644" y="3220"/>
                  </a:lnTo>
                  <a:lnTo>
                    <a:pt x="610" y="3200"/>
                  </a:lnTo>
                  <a:lnTo>
                    <a:pt x="578" y="3181"/>
                  </a:lnTo>
                  <a:lnTo>
                    <a:pt x="546" y="3160"/>
                  </a:lnTo>
                  <a:lnTo>
                    <a:pt x="513" y="3138"/>
                  </a:lnTo>
                  <a:lnTo>
                    <a:pt x="483" y="3115"/>
                  </a:lnTo>
                  <a:lnTo>
                    <a:pt x="453" y="3091"/>
                  </a:lnTo>
                  <a:lnTo>
                    <a:pt x="425" y="3068"/>
                  </a:lnTo>
                  <a:lnTo>
                    <a:pt x="396" y="3043"/>
                  </a:lnTo>
                  <a:lnTo>
                    <a:pt x="369" y="3017"/>
                  </a:lnTo>
                  <a:lnTo>
                    <a:pt x="343" y="2991"/>
                  </a:lnTo>
                  <a:lnTo>
                    <a:pt x="317" y="2964"/>
                  </a:lnTo>
                  <a:lnTo>
                    <a:pt x="292" y="2935"/>
                  </a:lnTo>
                  <a:lnTo>
                    <a:pt x="269" y="2907"/>
                  </a:lnTo>
                  <a:lnTo>
                    <a:pt x="245" y="2878"/>
                  </a:lnTo>
                  <a:lnTo>
                    <a:pt x="223" y="2848"/>
                  </a:lnTo>
                  <a:lnTo>
                    <a:pt x="203" y="2817"/>
                  </a:lnTo>
                  <a:lnTo>
                    <a:pt x="183" y="2786"/>
                  </a:lnTo>
                  <a:lnTo>
                    <a:pt x="164" y="2755"/>
                  </a:lnTo>
                  <a:lnTo>
                    <a:pt x="147" y="2722"/>
                  </a:lnTo>
                  <a:lnTo>
                    <a:pt x="130" y="2689"/>
                  </a:lnTo>
                  <a:lnTo>
                    <a:pt x="113" y="2655"/>
                  </a:lnTo>
                  <a:lnTo>
                    <a:pt x="99" y="2621"/>
                  </a:lnTo>
                  <a:lnTo>
                    <a:pt x="84" y="2586"/>
                  </a:lnTo>
                  <a:lnTo>
                    <a:pt x="71" y="2551"/>
                  </a:lnTo>
                  <a:lnTo>
                    <a:pt x="60" y="2515"/>
                  </a:lnTo>
                  <a:lnTo>
                    <a:pt x="48" y="2478"/>
                  </a:lnTo>
                  <a:lnTo>
                    <a:pt x="39" y="2442"/>
                  </a:lnTo>
                  <a:lnTo>
                    <a:pt x="30" y="2404"/>
                  </a:lnTo>
                  <a:lnTo>
                    <a:pt x="22" y="2366"/>
                  </a:lnTo>
                  <a:lnTo>
                    <a:pt x="15" y="2328"/>
                  </a:lnTo>
                  <a:lnTo>
                    <a:pt x="10" y="2289"/>
                  </a:lnTo>
                  <a:lnTo>
                    <a:pt x="6" y="2250"/>
                  </a:lnTo>
                  <a:lnTo>
                    <a:pt x="2" y="2209"/>
                  </a:lnTo>
                  <a:lnTo>
                    <a:pt x="1" y="2169"/>
                  </a:lnTo>
                  <a:lnTo>
                    <a:pt x="0" y="2129"/>
                  </a:lnTo>
                  <a:lnTo>
                    <a:pt x="0" y="2087"/>
                  </a:lnTo>
                  <a:lnTo>
                    <a:pt x="1" y="2047"/>
                  </a:lnTo>
                  <a:lnTo>
                    <a:pt x="4" y="2004"/>
                  </a:lnTo>
                  <a:lnTo>
                    <a:pt x="8" y="1963"/>
                  </a:lnTo>
                  <a:lnTo>
                    <a:pt x="13" y="1920"/>
                  </a:lnTo>
                  <a:lnTo>
                    <a:pt x="19" y="1877"/>
                  </a:lnTo>
                  <a:lnTo>
                    <a:pt x="27" y="1834"/>
                  </a:lnTo>
                  <a:lnTo>
                    <a:pt x="35" y="1791"/>
                  </a:lnTo>
                  <a:lnTo>
                    <a:pt x="45" y="1747"/>
                  </a:lnTo>
                  <a:lnTo>
                    <a:pt x="57" y="1703"/>
                  </a:lnTo>
                  <a:lnTo>
                    <a:pt x="57" y="1703"/>
                  </a:lnTo>
                  <a:lnTo>
                    <a:pt x="69" y="1659"/>
                  </a:lnTo>
                  <a:lnTo>
                    <a:pt x="83" y="1616"/>
                  </a:lnTo>
                  <a:lnTo>
                    <a:pt x="97" y="1571"/>
                  </a:lnTo>
                  <a:lnTo>
                    <a:pt x="113" y="1529"/>
                  </a:lnTo>
                  <a:lnTo>
                    <a:pt x="130" y="1486"/>
                  </a:lnTo>
                  <a:lnTo>
                    <a:pt x="147" y="1444"/>
                  </a:lnTo>
                  <a:lnTo>
                    <a:pt x="166" y="1401"/>
                  </a:lnTo>
                  <a:lnTo>
                    <a:pt x="186" y="1360"/>
                  </a:lnTo>
                  <a:lnTo>
                    <a:pt x="206" y="1318"/>
                  </a:lnTo>
                  <a:lnTo>
                    <a:pt x="229" y="1278"/>
                  </a:lnTo>
                  <a:lnTo>
                    <a:pt x="251" y="1236"/>
                  </a:lnTo>
                  <a:lnTo>
                    <a:pt x="274" y="1196"/>
                  </a:lnTo>
                  <a:lnTo>
                    <a:pt x="299" y="1157"/>
                  </a:lnTo>
                  <a:lnTo>
                    <a:pt x="325" y="1118"/>
                  </a:lnTo>
                  <a:lnTo>
                    <a:pt x="351" y="1079"/>
                  </a:lnTo>
                  <a:lnTo>
                    <a:pt x="378" y="1040"/>
                  </a:lnTo>
                  <a:lnTo>
                    <a:pt x="405" y="1003"/>
                  </a:lnTo>
                  <a:lnTo>
                    <a:pt x="435" y="965"/>
                  </a:lnTo>
                  <a:lnTo>
                    <a:pt x="464" y="927"/>
                  </a:lnTo>
                  <a:lnTo>
                    <a:pt x="495" y="891"/>
                  </a:lnTo>
                  <a:lnTo>
                    <a:pt x="526" y="856"/>
                  </a:lnTo>
                  <a:lnTo>
                    <a:pt x="557" y="821"/>
                  </a:lnTo>
                  <a:lnTo>
                    <a:pt x="590" y="786"/>
                  </a:lnTo>
                  <a:lnTo>
                    <a:pt x="623" y="751"/>
                  </a:lnTo>
                  <a:lnTo>
                    <a:pt x="657" y="717"/>
                  </a:lnTo>
                  <a:lnTo>
                    <a:pt x="692" y="684"/>
                  </a:lnTo>
                  <a:lnTo>
                    <a:pt x="727" y="652"/>
                  </a:lnTo>
                  <a:lnTo>
                    <a:pt x="764" y="619"/>
                  </a:lnTo>
                  <a:lnTo>
                    <a:pt x="800" y="588"/>
                  </a:lnTo>
                  <a:lnTo>
                    <a:pt x="838" y="558"/>
                  </a:lnTo>
                  <a:lnTo>
                    <a:pt x="876" y="528"/>
                  </a:lnTo>
                  <a:lnTo>
                    <a:pt x="914" y="499"/>
                  </a:lnTo>
                  <a:lnTo>
                    <a:pt x="953" y="470"/>
                  </a:lnTo>
                  <a:lnTo>
                    <a:pt x="992" y="443"/>
                  </a:lnTo>
                  <a:lnTo>
                    <a:pt x="1033" y="415"/>
                  </a:lnTo>
                  <a:lnTo>
                    <a:pt x="1073" y="389"/>
                  </a:lnTo>
                  <a:lnTo>
                    <a:pt x="1115" y="363"/>
                  </a:lnTo>
                  <a:lnTo>
                    <a:pt x="1156" y="339"/>
                  </a:lnTo>
                  <a:lnTo>
                    <a:pt x="1198" y="314"/>
                  </a:lnTo>
                  <a:lnTo>
                    <a:pt x="1239" y="291"/>
                  </a:lnTo>
                  <a:lnTo>
                    <a:pt x="1282" y="269"/>
                  </a:lnTo>
                  <a:lnTo>
                    <a:pt x="1326" y="247"/>
                  </a:lnTo>
                  <a:lnTo>
                    <a:pt x="1369" y="226"/>
                  </a:lnTo>
                  <a:lnTo>
                    <a:pt x="1413" y="206"/>
                  </a:lnTo>
                  <a:lnTo>
                    <a:pt x="1458" y="187"/>
                  </a:lnTo>
                  <a:lnTo>
                    <a:pt x="1502" y="169"/>
                  </a:lnTo>
                  <a:lnTo>
                    <a:pt x="1547" y="150"/>
                  </a:lnTo>
                  <a:lnTo>
                    <a:pt x="1593" y="133"/>
                  </a:lnTo>
                  <a:lnTo>
                    <a:pt x="1637" y="118"/>
                  </a:lnTo>
                  <a:lnTo>
                    <a:pt x="1684" y="104"/>
                  </a:lnTo>
                  <a:lnTo>
                    <a:pt x="1729" y="89"/>
                  </a:lnTo>
                  <a:lnTo>
                    <a:pt x="1775" y="76"/>
                  </a:lnTo>
                  <a:lnTo>
                    <a:pt x="1821" y="65"/>
                  </a:lnTo>
                  <a:lnTo>
                    <a:pt x="1868" y="54"/>
                  </a:lnTo>
                  <a:lnTo>
                    <a:pt x="1915" y="44"/>
                  </a:lnTo>
                  <a:lnTo>
                    <a:pt x="1962" y="35"/>
                  </a:lnTo>
                  <a:lnTo>
                    <a:pt x="2008" y="27"/>
                  </a:lnTo>
                  <a:lnTo>
                    <a:pt x="2055" y="19"/>
                  </a:lnTo>
                  <a:lnTo>
                    <a:pt x="2102" y="14"/>
                  </a:lnTo>
                  <a:lnTo>
                    <a:pt x="2150" y="9"/>
                  </a:lnTo>
                  <a:lnTo>
                    <a:pt x="2197" y="5"/>
                  </a:lnTo>
                  <a:lnTo>
                    <a:pt x="2244" y="2"/>
                  </a:lnTo>
                  <a:lnTo>
                    <a:pt x="2292" y="1"/>
                  </a:lnTo>
                  <a:lnTo>
                    <a:pt x="2338" y="0"/>
                  </a:lnTo>
                  <a:lnTo>
                    <a:pt x="2338" y="0"/>
                  </a:lnTo>
                  <a:lnTo>
                    <a:pt x="2385" y="1"/>
                  </a:lnTo>
                  <a:lnTo>
                    <a:pt x="2432" y="2"/>
                  </a:lnTo>
                  <a:lnTo>
                    <a:pt x="2477" y="5"/>
                  </a:lnTo>
                  <a:lnTo>
                    <a:pt x="2523" y="9"/>
                  </a:lnTo>
                  <a:lnTo>
                    <a:pt x="2567" y="14"/>
                  </a:lnTo>
                  <a:lnTo>
                    <a:pt x="2611" y="19"/>
                  </a:lnTo>
                  <a:lnTo>
                    <a:pt x="2654" y="27"/>
                  </a:lnTo>
                  <a:lnTo>
                    <a:pt x="2697" y="35"/>
                  </a:lnTo>
                  <a:lnTo>
                    <a:pt x="2739" y="44"/>
                  </a:lnTo>
                  <a:lnTo>
                    <a:pt x="2780" y="54"/>
                  </a:lnTo>
                  <a:lnTo>
                    <a:pt x="2820" y="65"/>
                  </a:lnTo>
                  <a:lnTo>
                    <a:pt x="2861" y="76"/>
                  </a:lnTo>
                  <a:lnTo>
                    <a:pt x="2900" y="89"/>
                  </a:lnTo>
                  <a:lnTo>
                    <a:pt x="2939" y="104"/>
                  </a:lnTo>
                  <a:lnTo>
                    <a:pt x="2976" y="118"/>
                  </a:lnTo>
                  <a:lnTo>
                    <a:pt x="3013" y="133"/>
                  </a:lnTo>
                  <a:lnTo>
                    <a:pt x="3049" y="150"/>
                  </a:lnTo>
                  <a:lnTo>
                    <a:pt x="3085" y="169"/>
                  </a:lnTo>
                  <a:lnTo>
                    <a:pt x="3119" y="187"/>
                  </a:lnTo>
                  <a:lnTo>
                    <a:pt x="3153" y="206"/>
                  </a:lnTo>
                  <a:lnTo>
                    <a:pt x="3187" y="226"/>
                  </a:lnTo>
                  <a:lnTo>
                    <a:pt x="3219" y="247"/>
                  </a:lnTo>
                  <a:lnTo>
                    <a:pt x="3250" y="269"/>
                  </a:lnTo>
                  <a:lnTo>
                    <a:pt x="3282" y="291"/>
                  </a:lnTo>
                  <a:lnTo>
                    <a:pt x="3311" y="314"/>
                  </a:lnTo>
                  <a:lnTo>
                    <a:pt x="3340" y="339"/>
                  </a:lnTo>
                  <a:lnTo>
                    <a:pt x="3369" y="363"/>
                  </a:lnTo>
                  <a:lnTo>
                    <a:pt x="3396" y="389"/>
                  </a:lnTo>
                  <a:lnTo>
                    <a:pt x="3422" y="415"/>
                  </a:lnTo>
                  <a:lnTo>
                    <a:pt x="3448" y="443"/>
                  </a:lnTo>
                  <a:lnTo>
                    <a:pt x="3473" y="470"/>
                  </a:lnTo>
                  <a:lnTo>
                    <a:pt x="3496" y="499"/>
                  </a:lnTo>
                  <a:lnTo>
                    <a:pt x="3518" y="528"/>
                  </a:lnTo>
                  <a:lnTo>
                    <a:pt x="3540" y="558"/>
                  </a:lnTo>
                  <a:lnTo>
                    <a:pt x="3561" y="588"/>
                  </a:lnTo>
                  <a:lnTo>
                    <a:pt x="3582" y="619"/>
                  </a:lnTo>
                  <a:lnTo>
                    <a:pt x="3600" y="652"/>
                  </a:lnTo>
                  <a:lnTo>
                    <a:pt x="3618" y="684"/>
                  </a:lnTo>
                  <a:lnTo>
                    <a:pt x="3635" y="717"/>
                  </a:lnTo>
                  <a:lnTo>
                    <a:pt x="3651" y="751"/>
                  </a:lnTo>
                  <a:lnTo>
                    <a:pt x="3666" y="786"/>
                  </a:lnTo>
                  <a:lnTo>
                    <a:pt x="3680" y="821"/>
                  </a:lnTo>
                  <a:lnTo>
                    <a:pt x="3693" y="856"/>
                  </a:lnTo>
                  <a:lnTo>
                    <a:pt x="3705" y="891"/>
                  </a:lnTo>
                  <a:lnTo>
                    <a:pt x="3715" y="927"/>
                  </a:lnTo>
                  <a:lnTo>
                    <a:pt x="3726" y="965"/>
                  </a:lnTo>
                  <a:lnTo>
                    <a:pt x="3734" y="1003"/>
                  </a:lnTo>
                  <a:lnTo>
                    <a:pt x="3741" y="1040"/>
                  </a:lnTo>
                  <a:lnTo>
                    <a:pt x="3748" y="1079"/>
                  </a:lnTo>
                  <a:lnTo>
                    <a:pt x="3753" y="1118"/>
                  </a:lnTo>
                  <a:lnTo>
                    <a:pt x="3758" y="1157"/>
                  </a:lnTo>
                  <a:lnTo>
                    <a:pt x="3761" y="1196"/>
                  </a:lnTo>
                  <a:lnTo>
                    <a:pt x="3764" y="1236"/>
                  </a:lnTo>
                  <a:lnTo>
                    <a:pt x="3764" y="1278"/>
                  </a:lnTo>
                  <a:lnTo>
                    <a:pt x="3764" y="1318"/>
                  </a:lnTo>
                  <a:lnTo>
                    <a:pt x="3762" y="1360"/>
                  </a:lnTo>
                  <a:lnTo>
                    <a:pt x="3760" y="1401"/>
                  </a:lnTo>
                  <a:lnTo>
                    <a:pt x="3756" y="1444"/>
                  </a:lnTo>
                  <a:lnTo>
                    <a:pt x="3751" y="1486"/>
                  </a:lnTo>
                  <a:lnTo>
                    <a:pt x="3745" y="1529"/>
                  </a:lnTo>
                  <a:lnTo>
                    <a:pt x="3738" y="1571"/>
                  </a:lnTo>
                  <a:lnTo>
                    <a:pt x="3728" y="1616"/>
                  </a:lnTo>
                  <a:lnTo>
                    <a:pt x="3719" y="1659"/>
                  </a:lnTo>
                  <a:lnTo>
                    <a:pt x="3708" y="170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 name="Freeform 497"/>
            <p:cNvSpPr>
              <a:spLocks/>
            </p:cNvSpPr>
            <p:nvPr/>
          </p:nvSpPr>
          <p:spPr bwMode="auto">
            <a:xfrm>
              <a:off x="1960819" y="3060899"/>
              <a:ext cx="2326507" cy="2103915"/>
            </a:xfrm>
            <a:custGeom>
              <a:avLst/>
              <a:gdLst>
                <a:gd name="T0" fmla="*/ 2985 w 3052"/>
                <a:gd name="T1" fmla="*/ 1451 h 2761"/>
                <a:gd name="T2" fmla="*/ 2932 w 3052"/>
                <a:gd name="T3" fmla="*/ 1590 h 2761"/>
                <a:gd name="T4" fmla="*/ 2867 w 3052"/>
                <a:gd name="T5" fmla="*/ 1725 h 2761"/>
                <a:gd name="T6" fmla="*/ 2789 w 3052"/>
                <a:gd name="T7" fmla="*/ 1855 h 2761"/>
                <a:gd name="T8" fmla="*/ 2651 w 3052"/>
                <a:gd name="T9" fmla="*/ 2038 h 2761"/>
                <a:gd name="T10" fmla="*/ 2433 w 3052"/>
                <a:gd name="T11" fmla="*/ 2258 h 2761"/>
                <a:gd name="T12" fmla="*/ 2182 w 3052"/>
                <a:gd name="T13" fmla="*/ 2445 h 2761"/>
                <a:gd name="T14" fmla="*/ 1906 w 3052"/>
                <a:gd name="T15" fmla="*/ 2594 h 2761"/>
                <a:gd name="T16" fmla="*/ 1650 w 3052"/>
                <a:gd name="T17" fmla="*/ 2688 h 2761"/>
                <a:gd name="T18" fmla="*/ 1500 w 3052"/>
                <a:gd name="T19" fmla="*/ 2725 h 2761"/>
                <a:gd name="T20" fmla="*/ 1347 w 3052"/>
                <a:gd name="T21" fmla="*/ 2750 h 2761"/>
                <a:gd name="T22" fmla="*/ 1195 w 3052"/>
                <a:gd name="T23" fmla="*/ 2761 h 2761"/>
                <a:gd name="T24" fmla="*/ 1081 w 3052"/>
                <a:gd name="T25" fmla="*/ 2759 h 2761"/>
                <a:gd name="T26" fmla="*/ 935 w 3052"/>
                <a:gd name="T27" fmla="*/ 2745 h 2761"/>
                <a:gd name="T28" fmla="*/ 798 w 3052"/>
                <a:gd name="T29" fmla="*/ 2718 h 2761"/>
                <a:gd name="T30" fmla="*/ 670 w 3052"/>
                <a:gd name="T31" fmla="*/ 2677 h 2761"/>
                <a:gd name="T32" fmla="*/ 551 w 3052"/>
                <a:gd name="T33" fmla="*/ 2624 h 2761"/>
                <a:gd name="T34" fmla="*/ 443 w 3052"/>
                <a:gd name="T35" fmla="*/ 2560 h 2761"/>
                <a:gd name="T36" fmla="*/ 344 w 3052"/>
                <a:gd name="T37" fmla="*/ 2486 h 2761"/>
                <a:gd name="T38" fmla="*/ 257 w 3052"/>
                <a:gd name="T39" fmla="*/ 2402 h 2761"/>
                <a:gd name="T40" fmla="*/ 182 w 3052"/>
                <a:gd name="T41" fmla="*/ 2308 h 2761"/>
                <a:gd name="T42" fmla="*/ 119 w 3052"/>
                <a:gd name="T43" fmla="*/ 2206 h 2761"/>
                <a:gd name="T44" fmla="*/ 69 w 3052"/>
                <a:gd name="T45" fmla="*/ 2095 h 2761"/>
                <a:gd name="T46" fmla="*/ 32 w 3052"/>
                <a:gd name="T47" fmla="*/ 1979 h 2761"/>
                <a:gd name="T48" fmla="*/ 9 w 3052"/>
                <a:gd name="T49" fmla="*/ 1855 h 2761"/>
                <a:gd name="T50" fmla="*/ 0 w 3052"/>
                <a:gd name="T51" fmla="*/ 1725 h 2761"/>
                <a:gd name="T52" fmla="*/ 6 w 3052"/>
                <a:gd name="T53" fmla="*/ 1590 h 2761"/>
                <a:gd name="T54" fmla="*/ 30 w 3052"/>
                <a:gd name="T55" fmla="*/ 1451 h 2761"/>
                <a:gd name="T56" fmla="*/ 56 w 3052"/>
                <a:gd name="T57" fmla="*/ 1345 h 2761"/>
                <a:gd name="T58" fmla="*/ 105 w 3052"/>
                <a:gd name="T59" fmla="*/ 1204 h 2761"/>
                <a:gd name="T60" fmla="*/ 167 w 3052"/>
                <a:gd name="T61" fmla="*/ 1068 h 2761"/>
                <a:gd name="T62" fmla="*/ 243 w 3052"/>
                <a:gd name="T63" fmla="*/ 937 h 2761"/>
                <a:gd name="T64" fmla="*/ 352 w 3052"/>
                <a:gd name="T65" fmla="*/ 782 h 2761"/>
                <a:gd name="T66" fmla="*/ 561 w 3052"/>
                <a:gd name="T67" fmla="*/ 554 h 2761"/>
                <a:gd name="T68" fmla="*/ 805 w 3052"/>
                <a:gd name="T69" fmla="*/ 359 h 2761"/>
                <a:gd name="T70" fmla="*/ 1076 w 3052"/>
                <a:gd name="T71" fmla="*/ 199 h 2761"/>
                <a:gd name="T72" fmla="*/ 1365 w 3052"/>
                <a:gd name="T73" fmla="*/ 83 h 2761"/>
                <a:gd name="T74" fmla="*/ 1515 w 3052"/>
                <a:gd name="T75" fmla="*/ 43 h 2761"/>
                <a:gd name="T76" fmla="*/ 1667 w 3052"/>
                <a:gd name="T77" fmla="*/ 16 h 2761"/>
                <a:gd name="T78" fmla="*/ 1820 w 3052"/>
                <a:gd name="T79" fmla="*/ 1 h 2761"/>
                <a:gd name="T80" fmla="*/ 1934 w 3052"/>
                <a:gd name="T81" fmla="*/ 0 h 2761"/>
                <a:gd name="T82" fmla="*/ 2081 w 3052"/>
                <a:gd name="T83" fmla="*/ 11 h 2761"/>
                <a:gd name="T84" fmla="*/ 2221 w 3052"/>
                <a:gd name="T85" fmla="*/ 35 h 2761"/>
                <a:gd name="T86" fmla="*/ 2351 w 3052"/>
                <a:gd name="T87" fmla="*/ 72 h 2761"/>
                <a:gd name="T88" fmla="*/ 2472 w 3052"/>
                <a:gd name="T89" fmla="*/ 121 h 2761"/>
                <a:gd name="T90" fmla="*/ 2584 w 3052"/>
                <a:gd name="T91" fmla="*/ 182 h 2761"/>
                <a:gd name="T92" fmla="*/ 2684 w 3052"/>
                <a:gd name="T93" fmla="*/ 255 h 2761"/>
                <a:gd name="T94" fmla="*/ 2775 w 3052"/>
                <a:gd name="T95" fmla="*/ 337 h 2761"/>
                <a:gd name="T96" fmla="*/ 2853 w 3052"/>
                <a:gd name="T97" fmla="*/ 428 h 2761"/>
                <a:gd name="T98" fmla="*/ 2919 w 3052"/>
                <a:gd name="T99" fmla="*/ 528 h 2761"/>
                <a:gd name="T100" fmla="*/ 2972 w 3052"/>
                <a:gd name="T101" fmla="*/ 637 h 2761"/>
                <a:gd name="T102" fmla="*/ 3013 w 3052"/>
                <a:gd name="T103" fmla="*/ 752 h 2761"/>
                <a:gd name="T104" fmla="*/ 3039 w 3052"/>
                <a:gd name="T105" fmla="*/ 874 h 2761"/>
                <a:gd name="T106" fmla="*/ 3052 w 3052"/>
                <a:gd name="T107" fmla="*/ 1002 h 2761"/>
                <a:gd name="T108" fmla="*/ 3048 w 3052"/>
                <a:gd name="T109" fmla="*/ 1135 h 2761"/>
                <a:gd name="T110" fmla="*/ 3030 w 3052"/>
                <a:gd name="T111" fmla="*/ 1274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52" h="2761">
                  <a:moveTo>
                    <a:pt x="3006" y="1380"/>
                  </a:moveTo>
                  <a:lnTo>
                    <a:pt x="3006" y="1380"/>
                  </a:lnTo>
                  <a:lnTo>
                    <a:pt x="2996" y="1416"/>
                  </a:lnTo>
                  <a:lnTo>
                    <a:pt x="2985" y="1451"/>
                  </a:lnTo>
                  <a:lnTo>
                    <a:pt x="2974" y="1486"/>
                  </a:lnTo>
                  <a:lnTo>
                    <a:pt x="2961" y="1521"/>
                  </a:lnTo>
                  <a:lnTo>
                    <a:pt x="2946" y="1556"/>
                  </a:lnTo>
                  <a:lnTo>
                    <a:pt x="2932" y="1590"/>
                  </a:lnTo>
                  <a:lnTo>
                    <a:pt x="2918" y="1624"/>
                  </a:lnTo>
                  <a:lnTo>
                    <a:pt x="2901" y="1659"/>
                  </a:lnTo>
                  <a:lnTo>
                    <a:pt x="2884" y="1691"/>
                  </a:lnTo>
                  <a:lnTo>
                    <a:pt x="2867" y="1725"/>
                  </a:lnTo>
                  <a:lnTo>
                    <a:pt x="2849" y="1758"/>
                  </a:lnTo>
                  <a:lnTo>
                    <a:pt x="2829" y="1790"/>
                  </a:lnTo>
                  <a:lnTo>
                    <a:pt x="2810" y="1823"/>
                  </a:lnTo>
                  <a:lnTo>
                    <a:pt x="2789" y="1855"/>
                  </a:lnTo>
                  <a:lnTo>
                    <a:pt x="2767" y="1886"/>
                  </a:lnTo>
                  <a:lnTo>
                    <a:pt x="2746" y="1917"/>
                  </a:lnTo>
                  <a:lnTo>
                    <a:pt x="2700" y="1979"/>
                  </a:lnTo>
                  <a:lnTo>
                    <a:pt x="2651" y="2038"/>
                  </a:lnTo>
                  <a:lnTo>
                    <a:pt x="2599" y="2095"/>
                  </a:lnTo>
                  <a:lnTo>
                    <a:pt x="2546" y="2153"/>
                  </a:lnTo>
                  <a:lnTo>
                    <a:pt x="2490" y="2206"/>
                  </a:lnTo>
                  <a:lnTo>
                    <a:pt x="2433" y="2258"/>
                  </a:lnTo>
                  <a:lnTo>
                    <a:pt x="2372" y="2308"/>
                  </a:lnTo>
                  <a:lnTo>
                    <a:pt x="2311" y="2357"/>
                  </a:lnTo>
                  <a:lnTo>
                    <a:pt x="2247" y="2402"/>
                  </a:lnTo>
                  <a:lnTo>
                    <a:pt x="2182" y="2445"/>
                  </a:lnTo>
                  <a:lnTo>
                    <a:pt x="2115" y="2486"/>
                  </a:lnTo>
                  <a:lnTo>
                    <a:pt x="2047" y="2525"/>
                  </a:lnTo>
                  <a:lnTo>
                    <a:pt x="1977" y="2560"/>
                  </a:lnTo>
                  <a:lnTo>
                    <a:pt x="1906" y="2594"/>
                  </a:lnTo>
                  <a:lnTo>
                    <a:pt x="1834" y="2624"/>
                  </a:lnTo>
                  <a:lnTo>
                    <a:pt x="1762" y="2653"/>
                  </a:lnTo>
                  <a:lnTo>
                    <a:pt x="1687" y="2677"/>
                  </a:lnTo>
                  <a:lnTo>
                    <a:pt x="1650" y="2688"/>
                  </a:lnTo>
                  <a:lnTo>
                    <a:pt x="1613" y="2698"/>
                  </a:lnTo>
                  <a:lnTo>
                    <a:pt x="1576" y="2709"/>
                  </a:lnTo>
                  <a:lnTo>
                    <a:pt x="1538" y="2718"/>
                  </a:lnTo>
                  <a:lnTo>
                    <a:pt x="1500" y="2725"/>
                  </a:lnTo>
                  <a:lnTo>
                    <a:pt x="1461" y="2733"/>
                  </a:lnTo>
                  <a:lnTo>
                    <a:pt x="1424" y="2740"/>
                  </a:lnTo>
                  <a:lnTo>
                    <a:pt x="1386" y="2745"/>
                  </a:lnTo>
                  <a:lnTo>
                    <a:pt x="1347" y="2750"/>
                  </a:lnTo>
                  <a:lnTo>
                    <a:pt x="1309" y="2754"/>
                  </a:lnTo>
                  <a:lnTo>
                    <a:pt x="1270" y="2757"/>
                  </a:lnTo>
                  <a:lnTo>
                    <a:pt x="1233" y="2759"/>
                  </a:lnTo>
                  <a:lnTo>
                    <a:pt x="1195" y="2761"/>
                  </a:lnTo>
                  <a:lnTo>
                    <a:pt x="1156" y="2761"/>
                  </a:lnTo>
                  <a:lnTo>
                    <a:pt x="1156" y="2761"/>
                  </a:lnTo>
                  <a:lnTo>
                    <a:pt x="1118" y="2761"/>
                  </a:lnTo>
                  <a:lnTo>
                    <a:pt x="1081" y="2759"/>
                  </a:lnTo>
                  <a:lnTo>
                    <a:pt x="1043" y="2757"/>
                  </a:lnTo>
                  <a:lnTo>
                    <a:pt x="1007" y="2754"/>
                  </a:lnTo>
                  <a:lnTo>
                    <a:pt x="970" y="2750"/>
                  </a:lnTo>
                  <a:lnTo>
                    <a:pt x="935" y="2745"/>
                  </a:lnTo>
                  <a:lnTo>
                    <a:pt x="900" y="2740"/>
                  </a:lnTo>
                  <a:lnTo>
                    <a:pt x="865" y="2733"/>
                  </a:lnTo>
                  <a:lnTo>
                    <a:pt x="831" y="2725"/>
                  </a:lnTo>
                  <a:lnTo>
                    <a:pt x="798" y="2718"/>
                  </a:lnTo>
                  <a:lnTo>
                    <a:pt x="765" y="2709"/>
                  </a:lnTo>
                  <a:lnTo>
                    <a:pt x="733" y="2698"/>
                  </a:lnTo>
                  <a:lnTo>
                    <a:pt x="701" y="2688"/>
                  </a:lnTo>
                  <a:lnTo>
                    <a:pt x="670" y="2677"/>
                  </a:lnTo>
                  <a:lnTo>
                    <a:pt x="639" y="2664"/>
                  </a:lnTo>
                  <a:lnTo>
                    <a:pt x="609" y="2653"/>
                  </a:lnTo>
                  <a:lnTo>
                    <a:pt x="579" y="2638"/>
                  </a:lnTo>
                  <a:lnTo>
                    <a:pt x="551" y="2624"/>
                  </a:lnTo>
                  <a:lnTo>
                    <a:pt x="523" y="2610"/>
                  </a:lnTo>
                  <a:lnTo>
                    <a:pt x="495" y="2594"/>
                  </a:lnTo>
                  <a:lnTo>
                    <a:pt x="469" y="2577"/>
                  </a:lnTo>
                  <a:lnTo>
                    <a:pt x="443" y="2560"/>
                  </a:lnTo>
                  <a:lnTo>
                    <a:pt x="417" y="2544"/>
                  </a:lnTo>
                  <a:lnTo>
                    <a:pt x="392" y="2525"/>
                  </a:lnTo>
                  <a:lnTo>
                    <a:pt x="368" y="2506"/>
                  </a:lnTo>
                  <a:lnTo>
                    <a:pt x="344" y="2486"/>
                  </a:lnTo>
                  <a:lnTo>
                    <a:pt x="322" y="2466"/>
                  </a:lnTo>
                  <a:lnTo>
                    <a:pt x="299" y="2445"/>
                  </a:lnTo>
                  <a:lnTo>
                    <a:pt x="278" y="2424"/>
                  </a:lnTo>
                  <a:lnTo>
                    <a:pt x="257" y="2402"/>
                  </a:lnTo>
                  <a:lnTo>
                    <a:pt x="238" y="2380"/>
                  </a:lnTo>
                  <a:lnTo>
                    <a:pt x="218" y="2357"/>
                  </a:lnTo>
                  <a:lnTo>
                    <a:pt x="200" y="2333"/>
                  </a:lnTo>
                  <a:lnTo>
                    <a:pt x="182" y="2308"/>
                  </a:lnTo>
                  <a:lnTo>
                    <a:pt x="165" y="2284"/>
                  </a:lnTo>
                  <a:lnTo>
                    <a:pt x="149" y="2258"/>
                  </a:lnTo>
                  <a:lnTo>
                    <a:pt x="134" y="2232"/>
                  </a:lnTo>
                  <a:lnTo>
                    <a:pt x="119" y="2206"/>
                  </a:lnTo>
                  <a:lnTo>
                    <a:pt x="105" y="2180"/>
                  </a:lnTo>
                  <a:lnTo>
                    <a:pt x="92" y="2153"/>
                  </a:lnTo>
                  <a:lnTo>
                    <a:pt x="80" y="2124"/>
                  </a:lnTo>
                  <a:lnTo>
                    <a:pt x="69" y="2095"/>
                  </a:lnTo>
                  <a:lnTo>
                    <a:pt x="58" y="2067"/>
                  </a:lnTo>
                  <a:lnTo>
                    <a:pt x="48" y="2038"/>
                  </a:lnTo>
                  <a:lnTo>
                    <a:pt x="40" y="2008"/>
                  </a:lnTo>
                  <a:lnTo>
                    <a:pt x="32" y="1979"/>
                  </a:lnTo>
                  <a:lnTo>
                    <a:pt x="25" y="1949"/>
                  </a:lnTo>
                  <a:lnTo>
                    <a:pt x="18" y="1917"/>
                  </a:lnTo>
                  <a:lnTo>
                    <a:pt x="13" y="1886"/>
                  </a:lnTo>
                  <a:lnTo>
                    <a:pt x="9" y="1855"/>
                  </a:lnTo>
                  <a:lnTo>
                    <a:pt x="5" y="1823"/>
                  </a:lnTo>
                  <a:lnTo>
                    <a:pt x="2" y="1790"/>
                  </a:lnTo>
                  <a:lnTo>
                    <a:pt x="1" y="1758"/>
                  </a:lnTo>
                  <a:lnTo>
                    <a:pt x="0" y="1725"/>
                  </a:lnTo>
                  <a:lnTo>
                    <a:pt x="1" y="1691"/>
                  </a:lnTo>
                  <a:lnTo>
                    <a:pt x="1" y="1659"/>
                  </a:lnTo>
                  <a:lnTo>
                    <a:pt x="4" y="1624"/>
                  </a:lnTo>
                  <a:lnTo>
                    <a:pt x="6" y="1590"/>
                  </a:lnTo>
                  <a:lnTo>
                    <a:pt x="12" y="1556"/>
                  </a:lnTo>
                  <a:lnTo>
                    <a:pt x="15" y="1521"/>
                  </a:lnTo>
                  <a:lnTo>
                    <a:pt x="22" y="1486"/>
                  </a:lnTo>
                  <a:lnTo>
                    <a:pt x="30" y="1451"/>
                  </a:lnTo>
                  <a:lnTo>
                    <a:pt x="38" y="1416"/>
                  </a:lnTo>
                  <a:lnTo>
                    <a:pt x="47" y="1380"/>
                  </a:lnTo>
                  <a:lnTo>
                    <a:pt x="47" y="1380"/>
                  </a:lnTo>
                  <a:lnTo>
                    <a:pt x="56" y="1345"/>
                  </a:lnTo>
                  <a:lnTo>
                    <a:pt x="67" y="1310"/>
                  </a:lnTo>
                  <a:lnTo>
                    <a:pt x="79" y="1274"/>
                  </a:lnTo>
                  <a:lnTo>
                    <a:pt x="92" y="1239"/>
                  </a:lnTo>
                  <a:lnTo>
                    <a:pt x="105" y="1204"/>
                  </a:lnTo>
                  <a:lnTo>
                    <a:pt x="119" y="1169"/>
                  </a:lnTo>
                  <a:lnTo>
                    <a:pt x="135" y="1135"/>
                  </a:lnTo>
                  <a:lnTo>
                    <a:pt x="151" y="1102"/>
                  </a:lnTo>
                  <a:lnTo>
                    <a:pt x="167" y="1068"/>
                  </a:lnTo>
                  <a:lnTo>
                    <a:pt x="186" y="1035"/>
                  </a:lnTo>
                  <a:lnTo>
                    <a:pt x="204" y="1002"/>
                  </a:lnTo>
                  <a:lnTo>
                    <a:pt x="223" y="969"/>
                  </a:lnTo>
                  <a:lnTo>
                    <a:pt x="243" y="937"/>
                  </a:lnTo>
                  <a:lnTo>
                    <a:pt x="264" y="906"/>
                  </a:lnTo>
                  <a:lnTo>
                    <a:pt x="284" y="874"/>
                  </a:lnTo>
                  <a:lnTo>
                    <a:pt x="306" y="843"/>
                  </a:lnTo>
                  <a:lnTo>
                    <a:pt x="352" y="782"/>
                  </a:lnTo>
                  <a:lnTo>
                    <a:pt x="401" y="722"/>
                  </a:lnTo>
                  <a:lnTo>
                    <a:pt x="452" y="664"/>
                  </a:lnTo>
                  <a:lnTo>
                    <a:pt x="505" y="608"/>
                  </a:lnTo>
                  <a:lnTo>
                    <a:pt x="561" y="554"/>
                  </a:lnTo>
                  <a:lnTo>
                    <a:pt x="620" y="502"/>
                  </a:lnTo>
                  <a:lnTo>
                    <a:pt x="679" y="452"/>
                  </a:lnTo>
                  <a:lnTo>
                    <a:pt x="742" y="404"/>
                  </a:lnTo>
                  <a:lnTo>
                    <a:pt x="805" y="359"/>
                  </a:lnTo>
                  <a:lnTo>
                    <a:pt x="870" y="315"/>
                  </a:lnTo>
                  <a:lnTo>
                    <a:pt x="937" y="274"/>
                  </a:lnTo>
                  <a:lnTo>
                    <a:pt x="1005" y="235"/>
                  </a:lnTo>
                  <a:lnTo>
                    <a:pt x="1076" y="199"/>
                  </a:lnTo>
                  <a:lnTo>
                    <a:pt x="1146" y="166"/>
                  </a:lnTo>
                  <a:lnTo>
                    <a:pt x="1218" y="135"/>
                  </a:lnTo>
                  <a:lnTo>
                    <a:pt x="1291" y="108"/>
                  </a:lnTo>
                  <a:lnTo>
                    <a:pt x="1365" y="83"/>
                  </a:lnTo>
                  <a:lnTo>
                    <a:pt x="1402" y="72"/>
                  </a:lnTo>
                  <a:lnTo>
                    <a:pt x="1439" y="61"/>
                  </a:lnTo>
                  <a:lnTo>
                    <a:pt x="1477" y="52"/>
                  </a:lnTo>
                  <a:lnTo>
                    <a:pt x="1515" y="43"/>
                  </a:lnTo>
                  <a:lnTo>
                    <a:pt x="1552" y="35"/>
                  </a:lnTo>
                  <a:lnTo>
                    <a:pt x="1590" y="27"/>
                  </a:lnTo>
                  <a:lnTo>
                    <a:pt x="1628" y="21"/>
                  </a:lnTo>
                  <a:lnTo>
                    <a:pt x="1667" y="16"/>
                  </a:lnTo>
                  <a:lnTo>
                    <a:pt x="1704" y="11"/>
                  </a:lnTo>
                  <a:lnTo>
                    <a:pt x="1743" y="7"/>
                  </a:lnTo>
                  <a:lnTo>
                    <a:pt x="1781" y="4"/>
                  </a:lnTo>
                  <a:lnTo>
                    <a:pt x="1820" y="1"/>
                  </a:lnTo>
                  <a:lnTo>
                    <a:pt x="1858" y="0"/>
                  </a:lnTo>
                  <a:lnTo>
                    <a:pt x="1897" y="0"/>
                  </a:lnTo>
                  <a:lnTo>
                    <a:pt x="1897" y="0"/>
                  </a:lnTo>
                  <a:lnTo>
                    <a:pt x="1934" y="0"/>
                  </a:lnTo>
                  <a:lnTo>
                    <a:pt x="1972" y="1"/>
                  </a:lnTo>
                  <a:lnTo>
                    <a:pt x="2008" y="4"/>
                  </a:lnTo>
                  <a:lnTo>
                    <a:pt x="2046" y="7"/>
                  </a:lnTo>
                  <a:lnTo>
                    <a:pt x="2081" y="11"/>
                  </a:lnTo>
                  <a:lnTo>
                    <a:pt x="2117" y="16"/>
                  </a:lnTo>
                  <a:lnTo>
                    <a:pt x="2153" y="21"/>
                  </a:lnTo>
                  <a:lnTo>
                    <a:pt x="2186" y="27"/>
                  </a:lnTo>
                  <a:lnTo>
                    <a:pt x="2221" y="35"/>
                  </a:lnTo>
                  <a:lnTo>
                    <a:pt x="2254" y="43"/>
                  </a:lnTo>
                  <a:lnTo>
                    <a:pt x="2288" y="52"/>
                  </a:lnTo>
                  <a:lnTo>
                    <a:pt x="2319" y="61"/>
                  </a:lnTo>
                  <a:lnTo>
                    <a:pt x="2351" y="72"/>
                  </a:lnTo>
                  <a:lnTo>
                    <a:pt x="2383" y="83"/>
                  </a:lnTo>
                  <a:lnTo>
                    <a:pt x="2412" y="95"/>
                  </a:lnTo>
                  <a:lnTo>
                    <a:pt x="2444" y="108"/>
                  </a:lnTo>
                  <a:lnTo>
                    <a:pt x="2472" y="121"/>
                  </a:lnTo>
                  <a:lnTo>
                    <a:pt x="2501" y="135"/>
                  </a:lnTo>
                  <a:lnTo>
                    <a:pt x="2529" y="151"/>
                  </a:lnTo>
                  <a:lnTo>
                    <a:pt x="2557" y="166"/>
                  </a:lnTo>
                  <a:lnTo>
                    <a:pt x="2584" y="182"/>
                  </a:lnTo>
                  <a:lnTo>
                    <a:pt x="2610" y="199"/>
                  </a:lnTo>
                  <a:lnTo>
                    <a:pt x="2636" y="217"/>
                  </a:lnTo>
                  <a:lnTo>
                    <a:pt x="2661" y="235"/>
                  </a:lnTo>
                  <a:lnTo>
                    <a:pt x="2684" y="255"/>
                  </a:lnTo>
                  <a:lnTo>
                    <a:pt x="2709" y="274"/>
                  </a:lnTo>
                  <a:lnTo>
                    <a:pt x="2731" y="294"/>
                  </a:lnTo>
                  <a:lnTo>
                    <a:pt x="2753" y="315"/>
                  </a:lnTo>
                  <a:lnTo>
                    <a:pt x="2775" y="337"/>
                  </a:lnTo>
                  <a:lnTo>
                    <a:pt x="2794" y="359"/>
                  </a:lnTo>
                  <a:lnTo>
                    <a:pt x="2815" y="381"/>
                  </a:lnTo>
                  <a:lnTo>
                    <a:pt x="2835" y="404"/>
                  </a:lnTo>
                  <a:lnTo>
                    <a:pt x="2853" y="428"/>
                  </a:lnTo>
                  <a:lnTo>
                    <a:pt x="2870" y="452"/>
                  </a:lnTo>
                  <a:lnTo>
                    <a:pt x="2887" y="477"/>
                  </a:lnTo>
                  <a:lnTo>
                    <a:pt x="2903" y="502"/>
                  </a:lnTo>
                  <a:lnTo>
                    <a:pt x="2919" y="528"/>
                  </a:lnTo>
                  <a:lnTo>
                    <a:pt x="2933" y="554"/>
                  </a:lnTo>
                  <a:lnTo>
                    <a:pt x="2948" y="581"/>
                  </a:lnTo>
                  <a:lnTo>
                    <a:pt x="2961" y="608"/>
                  </a:lnTo>
                  <a:lnTo>
                    <a:pt x="2972" y="637"/>
                  </a:lnTo>
                  <a:lnTo>
                    <a:pt x="2984" y="664"/>
                  </a:lnTo>
                  <a:lnTo>
                    <a:pt x="2994" y="693"/>
                  </a:lnTo>
                  <a:lnTo>
                    <a:pt x="3004" y="722"/>
                  </a:lnTo>
                  <a:lnTo>
                    <a:pt x="3013" y="752"/>
                  </a:lnTo>
                  <a:lnTo>
                    <a:pt x="3020" y="782"/>
                  </a:lnTo>
                  <a:lnTo>
                    <a:pt x="3027" y="812"/>
                  </a:lnTo>
                  <a:lnTo>
                    <a:pt x="3033" y="843"/>
                  </a:lnTo>
                  <a:lnTo>
                    <a:pt x="3039" y="874"/>
                  </a:lnTo>
                  <a:lnTo>
                    <a:pt x="3044" y="906"/>
                  </a:lnTo>
                  <a:lnTo>
                    <a:pt x="3046" y="937"/>
                  </a:lnTo>
                  <a:lnTo>
                    <a:pt x="3049" y="969"/>
                  </a:lnTo>
                  <a:lnTo>
                    <a:pt x="3052" y="1002"/>
                  </a:lnTo>
                  <a:lnTo>
                    <a:pt x="3052" y="1035"/>
                  </a:lnTo>
                  <a:lnTo>
                    <a:pt x="3052" y="1068"/>
                  </a:lnTo>
                  <a:lnTo>
                    <a:pt x="3050" y="1102"/>
                  </a:lnTo>
                  <a:lnTo>
                    <a:pt x="3048" y="1135"/>
                  </a:lnTo>
                  <a:lnTo>
                    <a:pt x="3045" y="1169"/>
                  </a:lnTo>
                  <a:lnTo>
                    <a:pt x="3041" y="1204"/>
                  </a:lnTo>
                  <a:lnTo>
                    <a:pt x="3036" y="1239"/>
                  </a:lnTo>
                  <a:lnTo>
                    <a:pt x="3030" y="1274"/>
                  </a:lnTo>
                  <a:lnTo>
                    <a:pt x="3023" y="1310"/>
                  </a:lnTo>
                  <a:lnTo>
                    <a:pt x="3015" y="1345"/>
                  </a:lnTo>
                  <a:lnTo>
                    <a:pt x="3006" y="13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 name="Freeform 499"/>
            <p:cNvSpPr>
              <a:spLocks/>
            </p:cNvSpPr>
            <p:nvPr/>
          </p:nvSpPr>
          <p:spPr bwMode="auto">
            <a:xfrm>
              <a:off x="2113277" y="3198113"/>
              <a:ext cx="2021592" cy="1829492"/>
            </a:xfrm>
            <a:custGeom>
              <a:avLst/>
              <a:gdLst>
                <a:gd name="T0" fmla="*/ 2592 w 2651"/>
                <a:gd name="T1" fmla="*/ 1261 h 2398"/>
                <a:gd name="T2" fmla="*/ 2519 w 2651"/>
                <a:gd name="T3" fmla="*/ 1440 h 2398"/>
                <a:gd name="T4" fmla="*/ 2384 w 2651"/>
                <a:gd name="T5" fmla="*/ 1666 h 2398"/>
                <a:gd name="T6" fmla="*/ 2211 w 2651"/>
                <a:gd name="T7" fmla="*/ 1869 h 2398"/>
                <a:gd name="T8" fmla="*/ 2007 w 2651"/>
                <a:gd name="T9" fmla="*/ 2047 h 2398"/>
                <a:gd name="T10" fmla="*/ 1777 w 2651"/>
                <a:gd name="T11" fmla="*/ 2194 h 2398"/>
                <a:gd name="T12" fmla="*/ 1529 w 2651"/>
                <a:gd name="T13" fmla="*/ 2304 h 2398"/>
                <a:gd name="T14" fmla="*/ 1270 w 2651"/>
                <a:gd name="T15" fmla="*/ 2374 h 2398"/>
                <a:gd name="T16" fmla="*/ 1037 w 2651"/>
                <a:gd name="T17" fmla="*/ 2398 h 2398"/>
                <a:gd name="T18" fmla="*/ 938 w 2651"/>
                <a:gd name="T19" fmla="*/ 2396 h 2398"/>
                <a:gd name="T20" fmla="*/ 812 w 2651"/>
                <a:gd name="T21" fmla="*/ 2385 h 2398"/>
                <a:gd name="T22" fmla="*/ 693 w 2651"/>
                <a:gd name="T23" fmla="*/ 2360 h 2398"/>
                <a:gd name="T24" fmla="*/ 581 w 2651"/>
                <a:gd name="T25" fmla="*/ 2325 h 2398"/>
                <a:gd name="T26" fmla="*/ 478 w 2651"/>
                <a:gd name="T27" fmla="*/ 2279 h 2398"/>
                <a:gd name="T28" fmla="*/ 383 w 2651"/>
                <a:gd name="T29" fmla="*/ 2225 h 2398"/>
                <a:gd name="T30" fmla="*/ 299 w 2651"/>
                <a:gd name="T31" fmla="*/ 2160 h 2398"/>
                <a:gd name="T32" fmla="*/ 222 w 2651"/>
                <a:gd name="T33" fmla="*/ 2087 h 2398"/>
                <a:gd name="T34" fmla="*/ 157 w 2651"/>
                <a:gd name="T35" fmla="*/ 2005 h 2398"/>
                <a:gd name="T36" fmla="*/ 103 w 2651"/>
                <a:gd name="T37" fmla="*/ 1917 h 2398"/>
                <a:gd name="T38" fmla="*/ 59 w 2651"/>
                <a:gd name="T39" fmla="*/ 1821 h 2398"/>
                <a:gd name="T40" fmla="*/ 28 w 2651"/>
                <a:gd name="T41" fmla="*/ 1720 h 2398"/>
                <a:gd name="T42" fmla="*/ 7 w 2651"/>
                <a:gd name="T43" fmla="*/ 1612 h 2398"/>
                <a:gd name="T44" fmla="*/ 0 w 2651"/>
                <a:gd name="T45" fmla="*/ 1499 h 2398"/>
                <a:gd name="T46" fmla="*/ 5 w 2651"/>
                <a:gd name="T47" fmla="*/ 1382 h 2398"/>
                <a:gd name="T48" fmla="*/ 25 w 2651"/>
                <a:gd name="T49" fmla="*/ 1261 h 2398"/>
                <a:gd name="T50" fmla="*/ 48 w 2651"/>
                <a:gd name="T51" fmla="*/ 1169 h 2398"/>
                <a:gd name="T52" fmla="*/ 103 w 2651"/>
                <a:gd name="T53" fmla="*/ 1017 h 2398"/>
                <a:gd name="T54" fmla="*/ 228 w 2651"/>
                <a:gd name="T55" fmla="*/ 787 h 2398"/>
                <a:gd name="T56" fmla="*/ 393 w 2651"/>
                <a:gd name="T57" fmla="*/ 578 h 2398"/>
                <a:gd name="T58" fmla="*/ 590 w 2651"/>
                <a:gd name="T59" fmla="*/ 393 h 2398"/>
                <a:gd name="T60" fmla="*/ 814 w 2651"/>
                <a:gd name="T61" fmla="*/ 239 h 2398"/>
                <a:gd name="T62" fmla="*/ 1058 w 2651"/>
                <a:gd name="T63" fmla="*/ 118 h 2398"/>
                <a:gd name="T64" fmla="*/ 1315 w 2651"/>
                <a:gd name="T65" fmla="*/ 37 h 2398"/>
                <a:gd name="T66" fmla="*/ 1580 w 2651"/>
                <a:gd name="T67" fmla="*/ 1 h 2398"/>
                <a:gd name="T68" fmla="*/ 1680 w 2651"/>
                <a:gd name="T69" fmla="*/ 1 h 2398"/>
                <a:gd name="T70" fmla="*/ 1807 w 2651"/>
                <a:gd name="T71" fmla="*/ 10 h 2398"/>
                <a:gd name="T72" fmla="*/ 1928 w 2651"/>
                <a:gd name="T73" fmla="*/ 31 h 2398"/>
                <a:gd name="T74" fmla="*/ 2041 w 2651"/>
                <a:gd name="T75" fmla="*/ 63 h 2398"/>
                <a:gd name="T76" fmla="*/ 2146 w 2651"/>
                <a:gd name="T77" fmla="*/ 106 h 2398"/>
                <a:gd name="T78" fmla="*/ 2244 w 2651"/>
                <a:gd name="T79" fmla="*/ 159 h 2398"/>
                <a:gd name="T80" fmla="*/ 2331 w 2651"/>
                <a:gd name="T81" fmla="*/ 222 h 2398"/>
                <a:gd name="T82" fmla="*/ 2409 w 2651"/>
                <a:gd name="T83" fmla="*/ 292 h 2398"/>
                <a:gd name="T84" fmla="*/ 2478 w 2651"/>
                <a:gd name="T85" fmla="*/ 371 h 2398"/>
                <a:gd name="T86" fmla="*/ 2535 w 2651"/>
                <a:gd name="T87" fmla="*/ 458 h 2398"/>
                <a:gd name="T88" fmla="*/ 2582 w 2651"/>
                <a:gd name="T89" fmla="*/ 553 h 2398"/>
                <a:gd name="T90" fmla="*/ 2617 w 2651"/>
                <a:gd name="T91" fmla="*/ 653 h 2398"/>
                <a:gd name="T92" fmla="*/ 2639 w 2651"/>
                <a:gd name="T93" fmla="*/ 760 h 2398"/>
                <a:gd name="T94" fmla="*/ 2649 w 2651"/>
                <a:gd name="T95" fmla="*/ 871 h 2398"/>
                <a:gd name="T96" fmla="*/ 2648 w 2651"/>
                <a:gd name="T97" fmla="*/ 987 h 2398"/>
                <a:gd name="T98" fmla="*/ 2631 w 2651"/>
                <a:gd name="T99" fmla="*/ 1106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1" h="2398">
                  <a:moveTo>
                    <a:pt x="2610" y="1199"/>
                  </a:moveTo>
                  <a:lnTo>
                    <a:pt x="2610" y="1199"/>
                  </a:lnTo>
                  <a:lnTo>
                    <a:pt x="2601" y="1230"/>
                  </a:lnTo>
                  <a:lnTo>
                    <a:pt x="2592" y="1261"/>
                  </a:lnTo>
                  <a:lnTo>
                    <a:pt x="2582" y="1291"/>
                  </a:lnTo>
                  <a:lnTo>
                    <a:pt x="2571" y="1322"/>
                  </a:lnTo>
                  <a:lnTo>
                    <a:pt x="2547" y="1382"/>
                  </a:lnTo>
                  <a:lnTo>
                    <a:pt x="2519" y="1440"/>
                  </a:lnTo>
                  <a:lnTo>
                    <a:pt x="2489" y="1499"/>
                  </a:lnTo>
                  <a:lnTo>
                    <a:pt x="2457" y="1556"/>
                  </a:lnTo>
                  <a:lnTo>
                    <a:pt x="2422" y="1612"/>
                  </a:lnTo>
                  <a:lnTo>
                    <a:pt x="2384" y="1666"/>
                  </a:lnTo>
                  <a:lnTo>
                    <a:pt x="2344" y="1720"/>
                  </a:lnTo>
                  <a:lnTo>
                    <a:pt x="2302" y="1770"/>
                  </a:lnTo>
                  <a:lnTo>
                    <a:pt x="2258" y="1821"/>
                  </a:lnTo>
                  <a:lnTo>
                    <a:pt x="2211" y="1869"/>
                  </a:lnTo>
                  <a:lnTo>
                    <a:pt x="2163" y="1917"/>
                  </a:lnTo>
                  <a:lnTo>
                    <a:pt x="2113" y="1963"/>
                  </a:lnTo>
                  <a:lnTo>
                    <a:pt x="2061" y="2005"/>
                  </a:lnTo>
                  <a:lnTo>
                    <a:pt x="2007" y="2047"/>
                  </a:lnTo>
                  <a:lnTo>
                    <a:pt x="1952" y="2087"/>
                  </a:lnTo>
                  <a:lnTo>
                    <a:pt x="1894" y="2125"/>
                  </a:lnTo>
                  <a:lnTo>
                    <a:pt x="1837" y="2160"/>
                  </a:lnTo>
                  <a:lnTo>
                    <a:pt x="1777" y="2194"/>
                  </a:lnTo>
                  <a:lnTo>
                    <a:pt x="1716" y="2225"/>
                  </a:lnTo>
                  <a:lnTo>
                    <a:pt x="1655" y="2253"/>
                  </a:lnTo>
                  <a:lnTo>
                    <a:pt x="1593" y="2279"/>
                  </a:lnTo>
                  <a:lnTo>
                    <a:pt x="1529" y="2304"/>
                  </a:lnTo>
                  <a:lnTo>
                    <a:pt x="1466" y="2325"/>
                  </a:lnTo>
                  <a:lnTo>
                    <a:pt x="1401" y="2344"/>
                  </a:lnTo>
                  <a:lnTo>
                    <a:pt x="1334" y="2360"/>
                  </a:lnTo>
                  <a:lnTo>
                    <a:pt x="1270" y="2374"/>
                  </a:lnTo>
                  <a:lnTo>
                    <a:pt x="1203" y="2385"/>
                  </a:lnTo>
                  <a:lnTo>
                    <a:pt x="1137" y="2392"/>
                  </a:lnTo>
                  <a:lnTo>
                    <a:pt x="1071" y="2396"/>
                  </a:lnTo>
                  <a:lnTo>
                    <a:pt x="1037" y="2398"/>
                  </a:lnTo>
                  <a:lnTo>
                    <a:pt x="1003" y="2398"/>
                  </a:lnTo>
                  <a:lnTo>
                    <a:pt x="1003" y="2398"/>
                  </a:lnTo>
                  <a:lnTo>
                    <a:pt x="971" y="2398"/>
                  </a:lnTo>
                  <a:lnTo>
                    <a:pt x="938" y="2396"/>
                  </a:lnTo>
                  <a:lnTo>
                    <a:pt x="906" y="2395"/>
                  </a:lnTo>
                  <a:lnTo>
                    <a:pt x="875" y="2392"/>
                  </a:lnTo>
                  <a:lnTo>
                    <a:pt x="842" y="2389"/>
                  </a:lnTo>
                  <a:lnTo>
                    <a:pt x="812" y="2385"/>
                  </a:lnTo>
                  <a:lnTo>
                    <a:pt x="781" y="2379"/>
                  </a:lnTo>
                  <a:lnTo>
                    <a:pt x="751" y="2374"/>
                  </a:lnTo>
                  <a:lnTo>
                    <a:pt x="721" y="2368"/>
                  </a:lnTo>
                  <a:lnTo>
                    <a:pt x="693" y="2360"/>
                  </a:lnTo>
                  <a:lnTo>
                    <a:pt x="664" y="2352"/>
                  </a:lnTo>
                  <a:lnTo>
                    <a:pt x="636" y="2344"/>
                  </a:lnTo>
                  <a:lnTo>
                    <a:pt x="608" y="2335"/>
                  </a:lnTo>
                  <a:lnTo>
                    <a:pt x="581" y="2325"/>
                  </a:lnTo>
                  <a:lnTo>
                    <a:pt x="555" y="2315"/>
                  </a:lnTo>
                  <a:lnTo>
                    <a:pt x="529" y="2304"/>
                  </a:lnTo>
                  <a:lnTo>
                    <a:pt x="503" y="2292"/>
                  </a:lnTo>
                  <a:lnTo>
                    <a:pt x="478" y="2279"/>
                  </a:lnTo>
                  <a:lnTo>
                    <a:pt x="454" y="2266"/>
                  </a:lnTo>
                  <a:lnTo>
                    <a:pt x="430" y="2253"/>
                  </a:lnTo>
                  <a:lnTo>
                    <a:pt x="407" y="2239"/>
                  </a:lnTo>
                  <a:lnTo>
                    <a:pt x="383" y="2225"/>
                  </a:lnTo>
                  <a:lnTo>
                    <a:pt x="361" y="2209"/>
                  </a:lnTo>
                  <a:lnTo>
                    <a:pt x="339" y="2194"/>
                  </a:lnTo>
                  <a:lnTo>
                    <a:pt x="319" y="2177"/>
                  </a:lnTo>
                  <a:lnTo>
                    <a:pt x="299" y="2160"/>
                  </a:lnTo>
                  <a:lnTo>
                    <a:pt x="278" y="2143"/>
                  </a:lnTo>
                  <a:lnTo>
                    <a:pt x="260" y="2125"/>
                  </a:lnTo>
                  <a:lnTo>
                    <a:pt x="241" y="2105"/>
                  </a:lnTo>
                  <a:lnTo>
                    <a:pt x="222" y="2087"/>
                  </a:lnTo>
                  <a:lnTo>
                    <a:pt x="205" y="2068"/>
                  </a:lnTo>
                  <a:lnTo>
                    <a:pt x="189" y="2047"/>
                  </a:lnTo>
                  <a:lnTo>
                    <a:pt x="173" y="2026"/>
                  </a:lnTo>
                  <a:lnTo>
                    <a:pt x="157" y="2005"/>
                  </a:lnTo>
                  <a:lnTo>
                    <a:pt x="143" y="1983"/>
                  </a:lnTo>
                  <a:lnTo>
                    <a:pt x="129" y="1963"/>
                  </a:lnTo>
                  <a:lnTo>
                    <a:pt x="116" y="1939"/>
                  </a:lnTo>
                  <a:lnTo>
                    <a:pt x="103" y="1917"/>
                  </a:lnTo>
                  <a:lnTo>
                    <a:pt x="91" y="1894"/>
                  </a:lnTo>
                  <a:lnTo>
                    <a:pt x="79" y="1869"/>
                  </a:lnTo>
                  <a:lnTo>
                    <a:pt x="69" y="1846"/>
                  </a:lnTo>
                  <a:lnTo>
                    <a:pt x="59" y="1821"/>
                  </a:lnTo>
                  <a:lnTo>
                    <a:pt x="50" y="1796"/>
                  </a:lnTo>
                  <a:lnTo>
                    <a:pt x="42" y="1770"/>
                  </a:lnTo>
                  <a:lnTo>
                    <a:pt x="34" y="1746"/>
                  </a:lnTo>
                  <a:lnTo>
                    <a:pt x="28" y="1720"/>
                  </a:lnTo>
                  <a:lnTo>
                    <a:pt x="21" y="1692"/>
                  </a:lnTo>
                  <a:lnTo>
                    <a:pt x="16" y="1666"/>
                  </a:lnTo>
                  <a:lnTo>
                    <a:pt x="11" y="1639"/>
                  </a:lnTo>
                  <a:lnTo>
                    <a:pt x="7" y="1612"/>
                  </a:lnTo>
                  <a:lnTo>
                    <a:pt x="4" y="1583"/>
                  </a:lnTo>
                  <a:lnTo>
                    <a:pt x="2" y="1556"/>
                  </a:lnTo>
                  <a:lnTo>
                    <a:pt x="0" y="1527"/>
                  </a:lnTo>
                  <a:lnTo>
                    <a:pt x="0" y="1499"/>
                  </a:lnTo>
                  <a:lnTo>
                    <a:pt x="0" y="1470"/>
                  </a:lnTo>
                  <a:lnTo>
                    <a:pt x="2" y="1440"/>
                  </a:lnTo>
                  <a:lnTo>
                    <a:pt x="3" y="1412"/>
                  </a:lnTo>
                  <a:lnTo>
                    <a:pt x="5" y="1382"/>
                  </a:lnTo>
                  <a:lnTo>
                    <a:pt x="9" y="1352"/>
                  </a:lnTo>
                  <a:lnTo>
                    <a:pt x="13" y="1322"/>
                  </a:lnTo>
                  <a:lnTo>
                    <a:pt x="18" y="1291"/>
                  </a:lnTo>
                  <a:lnTo>
                    <a:pt x="25" y="1261"/>
                  </a:lnTo>
                  <a:lnTo>
                    <a:pt x="31" y="1230"/>
                  </a:lnTo>
                  <a:lnTo>
                    <a:pt x="39" y="1199"/>
                  </a:lnTo>
                  <a:lnTo>
                    <a:pt x="39" y="1199"/>
                  </a:lnTo>
                  <a:lnTo>
                    <a:pt x="48" y="1169"/>
                  </a:lnTo>
                  <a:lnTo>
                    <a:pt x="57" y="1138"/>
                  </a:lnTo>
                  <a:lnTo>
                    <a:pt x="68" y="1106"/>
                  </a:lnTo>
                  <a:lnTo>
                    <a:pt x="79" y="1077"/>
                  </a:lnTo>
                  <a:lnTo>
                    <a:pt x="103" y="1017"/>
                  </a:lnTo>
                  <a:lnTo>
                    <a:pt x="130" y="957"/>
                  </a:lnTo>
                  <a:lnTo>
                    <a:pt x="160" y="900"/>
                  </a:lnTo>
                  <a:lnTo>
                    <a:pt x="193" y="843"/>
                  </a:lnTo>
                  <a:lnTo>
                    <a:pt x="228" y="787"/>
                  </a:lnTo>
                  <a:lnTo>
                    <a:pt x="265" y="732"/>
                  </a:lnTo>
                  <a:lnTo>
                    <a:pt x="306" y="679"/>
                  </a:lnTo>
                  <a:lnTo>
                    <a:pt x="348" y="627"/>
                  </a:lnTo>
                  <a:lnTo>
                    <a:pt x="393" y="578"/>
                  </a:lnTo>
                  <a:lnTo>
                    <a:pt x="439" y="528"/>
                  </a:lnTo>
                  <a:lnTo>
                    <a:pt x="487" y="482"/>
                  </a:lnTo>
                  <a:lnTo>
                    <a:pt x="538" y="436"/>
                  </a:lnTo>
                  <a:lnTo>
                    <a:pt x="590" y="393"/>
                  </a:lnTo>
                  <a:lnTo>
                    <a:pt x="643" y="352"/>
                  </a:lnTo>
                  <a:lnTo>
                    <a:pt x="699" y="311"/>
                  </a:lnTo>
                  <a:lnTo>
                    <a:pt x="755" y="274"/>
                  </a:lnTo>
                  <a:lnTo>
                    <a:pt x="814" y="239"/>
                  </a:lnTo>
                  <a:lnTo>
                    <a:pt x="873" y="205"/>
                  </a:lnTo>
                  <a:lnTo>
                    <a:pt x="933" y="174"/>
                  </a:lnTo>
                  <a:lnTo>
                    <a:pt x="995" y="145"/>
                  </a:lnTo>
                  <a:lnTo>
                    <a:pt x="1058" y="118"/>
                  </a:lnTo>
                  <a:lnTo>
                    <a:pt x="1121" y="95"/>
                  </a:lnTo>
                  <a:lnTo>
                    <a:pt x="1185" y="72"/>
                  </a:lnTo>
                  <a:lnTo>
                    <a:pt x="1250" y="54"/>
                  </a:lnTo>
                  <a:lnTo>
                    <a:pt x="1315" y="37"/>
                  </a:lnTo>
                  <a:lnTo>
                    <a:pt x="1381" y="24"/>
                  </a:lnTo>
                  <a:lnTo>
                    <a:pt x="1447" y="14"/>
                  </a:lnTo>
                  <a:lnTo>
                    <a:pt x="1514" y="6"/>
                  </a:lnTo>
                  <a:lnTo>
                    <a:pt x="1580" y="1"/>
                  </a:lnTo>
                  <a:lnTo>
                    <a:pt x="1614" y="1"/>
                  </a:lnTo>
                  <a:lnTo>
                    <a:pt x="1646" y="0"/>
                  </a:lnTo>
                  <a:lnTo>
                    <a:pt x="1646" y="0"/>
                  </a:lnTo>
                  <a:lnTo>
                    <a:pt x="1680" y="1"/>
                  </a:lnTo>
                  <a:lnTo>
                    <a:pt x="1713" y="1"/>
                  </a:lnTo>
                  <a:lnTo>
                    <a:pt x="1745" y="4"/>
                  </a:lnTo>
                  <a:lnTo>
                    <a:pt x="1776" y="6"/>
                  </a:lnTo>
                  <a:lnTo>
                    <a:pt x="1807" y="10"/>
                  </a:lnTo>
                  <a:lnTo>
                    <a:pt x="1839" y="14"/>
                  </a:lnTo>
                  <a:lnTo>
                    <a:pt x="1868" y="19"/>
                  </a:lnTo>
                  <a:lnTo>
                    <a:pt x="1900" y="24"/>
                  </a:lnTo>
                  <a:lnTo>
                    <a:pt x="1928" y="31"/>
                  </a:lnTo>
                  <a:lnTo>
                    <a:pt x="1958" y="37"/>
                  </a:lnTo>
                  <a:lnTo>
                    <a:pt x="1987" y="45"/>
                  </a:lnTo>
                  <a:lnTo>
                    <a:pt x="2014" y="54"/>
                  </a:lnTo>
                  <a:lnTo>
                    <a:pt x="2041" y="63"/>
                  </a:lnTo>
                  <a:lnTo>
                    <a:pt x="2068" y="72"/>
                  </a:lnTo>
                  <a:lnTo>
                    <a:pt x="2096" y="83"/>
                  </a:lnTo>
                  <a:lnTo>
                    <a:pt x="2122" y="95"/>
                  </a:lnTo>
                  <a:lnTo>
                    <a:pt x="2146" y="106"/>
                  </a:lnTo>
                  <a:lnTo>
                    <a:pt x="2172" y="118"/>
                  </a:lnTo>
                  <a:lnTo>
                    <a:pt x="2197" y="131"/>
                  </a:lnTo>
                  <a:lnTo>
                    <a:pt x="2220" y="145"/>
                  </a:lnTo>
                  <a:lnTo>
                    <a:pt x="2244" y="159"/>
                  </a:lnTo>
                  <a:lnTo>
                    <a:pt x="2266" y="174"/>
                  </a:lnTo>
                  <a:lnTo>
                    <a:pt x="2288" y="189"/>
                  </a:lnTo>
                  <a:lnTo>
                    <a:pt x="2310" y="205"/>
                  </a:lnTo>
                  <a:lnTo>
                    <a:pt x="2331" y="222"/>
                  </a:lnTo>
                  <a:lnTo>
                    <a:pt x="2352" y="239"/>
                  </a:lnTo>
                  <a:lnTo>
                    <a:pt x="2371" y="256"/>
                  </a:lnTo>
                  <a:lnTo>
                    <a:pt x="2391" y="274"/>
                  </a:lnTo>
                  <a:lnTo>
                    <a:pt x="2409" y="292"/>
                  </a:lnTo>
                  <a:lnTo>
                    <a:pt x="2427" y="311"/>
                  </a:lnTo>
                  <a:lnTo>
                    <a:pt x="2444" y="331"/>
                  </a:lnTo>
                  <a:lnTo>
                    <a:pt x="2461" y="352"/>
                  </a:lnTo>
                  <a:lnTo>
                    <a:pt x="2478" y="371"/>
                  </a:lnTo>
                  <a:lnTo>
                    <a:pt x="2492" y="393"/>
                  </a:lnTo>
                  <a:lnTo>
                    <a:pt x="2508" y="414"/>
                  </a:lnTo>
                  <a:lnTo>
                    <a:pt x="2522" y="436"/>
                  </a:lnTo>
                  <a:lnTo>
                    <a:pt x="2535" y="458"/>
                  </a:lnTo>
                  <a:lnTo>
                    <a:pt x="2548" y="482"/>
                  </a:lnTo>
                  <a:lnTo>
                    <a:pt x="2560" y="505"/>
                  </a:lnTo>
                  <a:lnTo>
                    <a:pt x="2571" y="528"/>
                  </a:lnTo>
                  <a:lnTo>
                    <a:pt x="2582" y="553"/>
                  </a:lnTo>
                  <a:lnTo>
                    <a:pt x="2591" y="578"/>
                  </a:lnTo>
                  <a:lnTo>
                    <a:pt x="2600" y="602"/>
                  </a:lnTo>
                  <a:lnTo>
                    <a:pt x="2609" y="627"/>
                  </a:lnTo>
                  <a:lnTo>
                    <a:pt x="2617" y="653"/>
                  </a:lnTo>
                  <a:lnTo>
                    <a:pt x="2623" y="679"/>
                  </a:lnTo>
                  <a:lnTo>
                    <a:pt x="2630" y="705"/>
                  </a:lnTo>
                  <a:lnTo>
                    <a:pt x="2635" y="732"/>
                  </a:lnTo>
                  <a:lnTo>
                    <a:pt x="2639" y="760"/>
                  </a:lnTo>
                  <a:lnTo>
                    <a:pt x="2643" y="787"/>
                  </a:lnTo>
                  <a:lnTo>
                    <a:pt x="2647" y="814"/>
                  </a:lnTo>
                  <a:lnTo>
                    <a:pt x="2648" y="843"/>
                  </a:lnTo>
                  <a:lnTo>
                    <a:pt x="2649" y="871"/>
                  </a:lnTo>
                  <a:lnTo>
                    <a:pt x="2651" y="900"/>
                  </a:lnTo>
                  <a:lnTo>
                    <a:pt x="2651" y="929"/>
                  </a:lnTo>
                  <a:lnTo>
                    <a:pt x="2649" y="957"/>
                  </a:lnTo>
                  <a:lnTo>
                    <a:pt x="2648" y="987"/>
                  </a:lnTo>
                  <a:lnTo>
                    <a:pt x="2644" y="1017"/>
                  </a:lnTo>
                  <a:lnTo>
                    <a:pt x="2641" y="1047"/>
                  </a:lnTo>
                  <a:lnTo>
                    <a:pt x="2636" y="1077"/>
                  </a:lnTo>
                  <a:lnTo>
                    <a:pt x="2631" y="1106"/>
                  </a:lnTo>
                  <a:lnTo>
                    <a:pt x="2626" y="1138"/>
                  </a:lnTo>
                  <a:lnTo>
                    <a:pt x="2618" y="1169"/>
                  </a:lnTo>
                  <a:lnTo>
                    <a:pt x="2610" y="1199"/>
                  </a:lnTo>
                  <a:close/>
                </a:path>
              </a:pathLst>
            </a:custGeom>
            <a:solidFill>
              <a:schemeClr val="tx1">
                <a:lumMod val="85000"/>
                <a:lumOff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 name="Freeform 501"/>
            <p:cNvSpPr>
              <a:spLocks/>
            </p:cNvSpPr>
            <p:nvPr/>
          </p:nvSpPr>
          <p:spPr bwMode="auto">
            <a:xfrm>
              <a:off x="2323669" y="3387160"/>
              <a:ext cx="1600808" cy="1454446"/>
            </a:xfrm>
            <a:custGeom>
              <a:avLst/>
              <a:gdLst>
                <a:gd name="T0" fmla="*/ 2052 w 2099"/>
                <a:gd name="T1" fmla="*/ 1003 h 1908"/>
                <a:gd name="T2" fmla="*/ 1995 w 2099"/>
                <a:gd name="T3" fmla="*/ 1146 h 1908"/>
                <a:gd name="T4" fmla="*/ 1917 w 2099"/>
                <a:gd name="T5" fmla="*/ 1282 h 1908"/>
                <a:gd name="T6" fmla="*/ 1822 w 2099"/>
                <a:gd name="T7" fmla="*/ 1408 h 1908"/>
                <a:gd name="T8" fmla="*/ 1712 w 2099"/>
                <a:gd name="T9" fmla="*/ 1525 h 1908"/>
                <a:gd name="T10" fmla="*/ 1589 w 2099"/>
                <a:gd name="T11" fmla="*/ 1629 h 1908"/>
                <a:gd name="T12" fmla="*/ 1453 w 2099"/>
                <a:gd name="T13" fmla="*/ 1719 h 1908"/>
                <a:gd name="T14" fmla="*/ 1309 w 2099"/>
                <a:gd name="T15" fmla="*/ 1793 h 1908"/>
                <a:gd name="T16" fmla="*/ 1159 w 2099"/>
                <a:gd name="T17" fmla="*/ 1850 h 1908"/>
                <a:gd name="T18" fmla="*/ 1004 w 2099"/>
                <a:gd name="T19" fmla="*/ 1889 h 1908"/>
                <a:gd name="T20" fmla="*/ 847 w 2099"/>
                <a:gd name="T21" fmla="*/ 1907 h 1908"/>
                <a:gd name="T22" fmla="*/ 741 w 2099"/>
                <a:gd name="T23" fmla="*/ 1907 h 1908"/>
                <a:gd name="T24" fmla="*/ 593 w 2099"/>
                <a:gd name="T25" fmla="*/ 1889 h 1908"/>
                <a:gd name="T26" fmla="*/ 458 w 2099"/>
                <a:gd name="T27" fmla="*/ 1850 h 1908"/>
                <a:gd name="T28" fmla="*/ 339 w 2099"/>
                <a:gd name="T29" fmla="*/ 1793 h 1908"/>
                <a:gd name="T30" fmla="*/ 235 w 2099"/>
                <a:gd name="T31" fmla="*/ 1719 h 1908"/>
                <a:gd name="T32" fmla="*/ 149 w 2099"/>
                <a:gd name="T33" fmla="*/ 1629 h 1908"/>
                <a:gd name="T34" fmla="*/ 80 w 2099"/>
                <a:gd name="T35" fmla="*/ 1525 h 1908"/>
                <a:gd name="T36" fmla="*/ 32 w 2099"/>
                <a:gd name="T37" fmla="*/ 1408 h 1908"/>
                <a:gd name="T38" fmla="*/ 5 w 2099"/>
                <a:gd name="T39" fmla="*/ 1282 h 1908"/>
                <a:gd name="T40" fmla="*/ 0 w 2099"/>
                <a:gd name="T41" fmla="*/ 1146 h 1908"/>
                <a:gd name="T42" fmla="*/ 19 w 2099"/>
                <a:gd name="T43" fmla="*/ 1003 h 1908"/>
                <a:gd name="T44" fmla="*/ 45 w 2099"/>
                <a:gd name="T45" fmla="*/ 906 h 1908"/>
                <a:gd name="T46" fmla="*/ 104 w 2099"/>
                <a:gd name="T47" fmla="*/ 761 h 1908"/>
                <a:gd name="T48" fmla="*/ 180 w 2099"/>
                <a:gd name="T49" fmla="*/ 626 h 1908"/>
                <a:gd name="T50" fmla="*/ 276 w 2099"/>
                <a:gd name="T51" fmla="*/ 499 h 1908"/>
                <a:gd name="T52" fmla="*/ 387 w 2099"/>
                <a:gd name="T53" fmla="*/ 383 h 1908"/>
                <a:gd name="T54" fmla="*/ 510 w 2099"/>
                <a:gd name="T55" fmla="*/ 280 h 1908"/>
                <a:gd name="T56" fmla="*/ 645 w 2099"/>
                <a:gd name="T57" fmla="*/ 190 h 1908"/>
                <a:gd name="T58" fmla="*/ 788 w 2099"/>
                <a:gd name="T59" fmla="*/ 115 h 1908"/>
                <a:gd name="T60" fmla="*/ 939 w 2099"/>
                <a:gd name="T61" fmla="*/ 57 h 1908"/>
                <a:gd name="T62" fmla="*/ 1095 w 2099"/>
                <a:gd name="T63" fmla="*/ 20 h 1908"/>
                <a:gd name="T64" fmla="*/ 1252 w 2099"/>
                <a:gd name="T65" fmla="*/ 2 h 1908"/>
                <a:gd name="T66" fmla="*/ 1357 w 2099"/>
                <a:gd name="T67" fmla="*/ 2 h 1908"/>
                <a:gd name="T68" fmla="*/ 1505 w 2099"/>
                <a:gd name="T69" fmla="*/ 20 h 1908"/>
                <a:gd name="T70" fmla="*/ 1639 w 2099"/>
                <a:gd name="T71" fmla="*/ 57 h 1908"/>
                <a:gd name="T72" fmla="*/ 1759 w 2099"/>
                <a:gd name="T73" fmla="*/ 115 h 1908"/>
                <a:gd name="T74" fmla="*/ 1863 w 2099"/>
                <a:gd name="T75" fmla="*/ 190 h 1908"/>
                <a:gd name="T76" fmla="*/ 1950 w 2099"/>
                <a:gd name="T77" fmla="*/ 280 h 1908"/>
                <a:gd name="T78" fmla="*/ 2017 w 2099"/>
                <a:gd name="T79" fmla="*/ 383 h 1908"/>
                <a:gd name="T80" fmla="*/ 2067 w 2099"/>
                <a:gd name="T81" fmla="*/ 499 h 1908"/>
                <a:gd name="T82" fmla="*/ 2094 w 2099"/>
                <a:gd name="T83" fmla="*/ 626 h 1908"/>
                <a:gd name="T84" fmla="*/ 2098 w 2099"/>
                <a:gd name="T85" fmla="*/ 761 h 1908"/>
                <a:gd name="T86" fmla="*/ 2078 w 2099"/>
                <a:gd name="T87" fmla="*/ 906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9" h="1908">
                  <a:moveTo>
                    <a:pt x="2067" y="954"/>
                  </a:moveTo>
                  <a:lnTo>
                    <a:pt x="2067" y="954"/>
                  </a:lnTo>
                  <a:lnTo>
                    <a:pt x="2052" y="1003"/>
                  </a:lnTo>
                  <a:lnTo>
                    <a:pt x="2035" y="1051"/>
                  </a:lnTo>
                  <a:lnTo>
                    <a:pt x="2016" y="1099"/>
                  </a:lnTo>
                  <a:lnTo>
                    <a:pt x="1995" y="1146"/>
                  </a:lnTo>
                  <a:lnTo>
                    <a:pt x="1972" y="1193"/>
                  </a:lnTo>
                  <a:lnTo>
                    <a:pt x="1946" y="1238"/>
                  </a:lnTo>
                  <a:lnTo>
                    <a:pt x="1917" y="1282"/>
                  </a:lnTo>
                  <a:lnTo>
                    <a:pt x="1887" y="1325"/>
                  </a:lnTo>
                  <a:lnTo>
                    <a:pt x="1856" y="1368"/>
                  </a:lnTo>
                  <a:lnTo>
                    <a:pt x="1822" y="1408"/>
                  </a:lnTo>
                  <a:lnTo>
                    <a:pt x="1787" y="1449"/>
                  </a:lnTo>
                  <a:lnTo>
                    <a:pt x="1751" y="1488"/>
                  </a:lnTo>
                  <a:lnTo>
                    <a:pt x="1712" y="1525"/>
                  </a:lnTo>
                  <a:lnTo>
                    <a:pt x="1672" y="1562"/>
                  </a:lnTo>
                  <a:lnTo>
                    <a:pt x="1630" y="1595"/>
                  </a:lnTo>
                  <a:lnTo>
                    <a:pt x="1589" y="1629"/>
                  </a:lnTo>
                  <a:lnTo>
                    <a:pt x="1544" y="1660"/>
                  </a:lnTo>
                  <a:lnTo>
                    <a:pt x="1499" y="1690"/>
                  </a:lnTo>
                  <a:lnTo>
                    <a:pt x="1453" y="1719"/>
                  </a:lnTo>
                  <a:lnTo>
                    <a:pt x="1407" y="1745"/>
                  </a:lnTo>
                  <a:lnTo>
                    <a:pt x="1359" y="1771"/>
                  </a:lnTo>
                  <a:lnTo>
                    <a:pt x="1309" y="1793"/>
                  </a:lnTo>
                  <a:lnTo>
                    <a:pt x="1260" y="1814"/>
                  </a:lnTo>
                  <a:lnTo>
                    <a:pt x="1209" y="1833"/>
                  </a:lnTo>
                  <a:lnTo>
                    <a:pt x="1159" y="1850"/>
                  </a:lnTo>
                  <a:lnTo>
                    <a:pt x="1108" y="1866"/>
                  </a:lnTo>
                  <a:lnTo>
                    <a:pt x="1056" y="1879"/>
                  </a:lnTo>
                  <a:lnTo>
                    <a:pt x="1004" y="1889"/>
                  </a:lnTo>
                  <a:lnTo>
                    <a:pt x="952" y="1897"/>
                  </a:lnTo>
                  <a:lnTo>
                    <a:pt x="899" y="1903"/>
                  </a:lnTo>
                  <a:lnTo>
                    <a:pt x="847" y="1907"/>
                  </a:lnTo>
                  <a:lnTo>
                    <a:pt x="793" y="1908"/>
                  </a:lnTo>
                  <a:lnTo>
                    <a:pt x="793" y="1908"/>
                  </a:lnTo>
                  <a:lnTo>
                    <a:pt x="741" y="1907"/>
                  </a:lnTo>
                  <a:lnTo>
                    <a:pt x="691" y="1903"/>
                  </a:lnTo>
                  <a:lnTo>
                    <a:pt x="641" y="1897"/>
                  </a:lnTo>
                  <a:lnTo>
                    <a:pt x="593" y="1889"/>
                  </a:lnTo>
                  <a:lnTo>
                    <a:pt x="547" y="1879"/>
                  </a:lnTo>
                  <a:lnTo>
                    <a:pt x="502" y="1866"/>
                  </a:lnTo>
                  <a:lnTo>
                    <a:pt x="458" y="1850"/>
                  </a:lnTo>
                  <a:lnTo>
                    <a:pt x="417" y="1833"/>
                  </a:lnTo>
                  <a:lnTo>
                    <a:pt x="378" y="1814"/>
                  </a:lnTo>
                  <a:lnTo>
                    <a:pt x="339" y="1793"/>
                  </a:lnTo>
                  <a:lnTo>
                    <a:pt x="302" y="1771"/>
                  </a:lnTo>
                  <a:lnTo>
                    <a:pt x="267" y="1745"/>
                  </a:lnTo>
                  <a:lnTo>
                    <a:pt x="235" y="1719"/>
                  </a:lnTo>
                  <a:lnTo>
                    <a:pt x="204" y="1690"/>
                  </a:lnTo>
                  <a:lnTo>
                    <a:pt x="175" y="1660"/>
                  </a:lnTo>
                  <a:lnTo>
                    <a:pt x="149" y="1629"/>
                  </a:lnTo>
                  <a:lnTo>
                    <a:pt x="123" y="1595"/>
                  </a:lnTo>
                  <a:lnTo>
                    <a:pt x="101" y="1562"/>
                  </a:lnTo>
                  <a:lnTo>
                    <a:pt x="80" y="1525"/>
                  </a:lnTo>
                  <a:lnTo>
                    <a:pt x="62" y="1488"/>
                  </a:lnTo>
                  <a:lnTo>
                    <a:pt x="46" y="1449"/>
                  </a:lnTo>
                  <a:lnTo>
                    <a:pt x="32" y="1408"/>
                  </a:lnTo>
                  <a:lnTo>
                    <a:pt x="20" y="1368"/>
                  </a:lnTo>
                  <a:lnTo>
                    <a:pt x="11" y="1325"/>
                  </a:lnTo>
                  <a:lnTo>
                    <a:pt x="5" y="1282"/>
                  </a:lnTo>
                  <a:lnTo>
                    <a:pt x="1" y="1238"/>
                  </a:lnTo>
                  <a:lnTo>
                    <a:pt x="0" y="1193"/>
                  </a:lnTo>
                  <a:lnTo>
                    <a:pt x="0" y="1146"/>
                  </a:lnTo>
                  <a:lnTo>
                    <a:pt x="4" y="1099"/>
                  </a:lnTo>
                  <a:lnTo>
                    <a:pt x="10" y="1051"/>
                  </a:lnTo>
                  <a:lnTo>
                    <a:pt x="19" y="1003"/>
                  </a:lnTo>
                  <a:lnTo>
                    <a:pt x="31" y="954"/>
                  </a:lnTo>
                  <a:lnTo>
                    <a:pt x="31" y="954"/>
                  </a:lnTo>
                  <a:lnTo>
                    <a:pt x="45" y="906"/>
                  </a:lnTo>
                  <a:lnTo>
                    <a:pt x="62" y="856"/>
                  </a:lnTo>
                  <a:lnTo>
                    <a:pt x="81" y="808"/>
                  </a:lnTo>
                  <a:lnTo>
                    <a:pt x="104" y="761"/>
                  </a:lnTo>
                  <a:lnTo>
                    <a:pt x="127" y="716"/>
                  </a:lnTo>
                  <a:lnTo>
                    <a:pt x="153" y="671"/>
                  </a:lnTo>
                  <a:lnTo>
                    <a:pt x="180" y="626"/>
                  </a:lnTo>
                  <a:lnTo>
                    <a:pt x="210" y="582"/>
                  </a:lnTo>
                  <a:lnTo>
                    <a:pt x="243" y="541"/>
                  </a:lnTo>
                  <a:lnTo>
                    <a:pt x="276" y="499"/>
                  </a:lnTo>
                  <a:lnTo>
                    <a:pt x="311" y="459"/>
                  </a:lnTo>
                  <a:lnTo>
                    <a:pt x="348" y="421"/>
                  </a:lnTo>
                  <a:lnTo>
                    <a:pt x="387" y="383"/>
                  </a:lnTo>
                  <a:lnTo>
                    <a:pt x="426" y="347"/>
                  </a:lnTo>
                  <a:lnTo>
                    <a:pt x="467" y="312"/>
                  </a:lnTo>
                  <a:lnTo>
                    <a:pt x="510" y="280"/>
                  </a:lnTo>
                  <a:lnTo>
                    <a:pt x="554" y="248"/>
                  </a:lnTo>
                  <a:lnTo>
                    <a:pt x="599" y="218"/>
                  </a:lnTo>
                  <a:lnTo>
                    <a:pt x="645" y="190"/>
                  </a:lnTo>
                  <a:lnTo>
                    <a:pt x="692" y="163"/>
                  </a:lnTo>
                  <a:lnTo>
                    <a:pt x="740" y="138"/>
                  </a:lnTo>
                  <a:lnTo>
                    <a:pt x="788" y="115"/>
                  </a:lnTo>
                  <a:lnTo>
                    <a:pt x="838" y="94"/>
                  </a:lnTo>
                  <a:lnTo>
                    <a:pt x="888" y="76"/>
                  </a:lnTo>
                  <a:lnTo>
                    <a:pt x="939" y="57"/>
                  </a:lnTo>
                  <a:lnTo>
                    <a:pt x="991" y="43"/>
                  </a:lnTo>
                  <a:lnTo>
                    <a:pt x="1043" y="30"/>
                  </a:lnTo>
                  <a:lnTo>
                    <a:pt x="1095" y="20"/>
                  </a:lnTo>
                  <a:lnTo>
                    <a:pt x="1147" y="11"/>
                  </a:lnTo>
                  <a:lnTo>
                    <a:pt x="1199" y="5"/>
                  </a:lnTo>
                  <a:lnTo>
                    <a:pt x="1252" y="2"/>
                  </a:lnTo>
                  <a:lnTo>
                    <a:pt x="1305" y="0"/>
                  </a:lnTo>
                  <a:lnTo>
                    <a:pt x="1305" y="0"/>
                  </a:lnTo>
                  <a:lnTo>
                    <a:pt x="1357" y="2"/>
                  </a:lnTo>
                  <a:lnTo>
                    <a:pt x="1408" y="5"/>
                  </a:lnTo>
                  <a:lnTo>
                    <a:pt x="1457" y="11"/>
                  </a:lnTo>
                  <a:lnTo>
                    <a:pt x="1505" y="20"/>
                  </a:lnTo>
                  <a:lnTo>
                    <a:pt x="1551" y="30"/>
                  </a:lnTo>
                  <a:lnTo>
                    <a:pt x="1596" y="43"/>
                  </a:lnTo>
                  <a:lnTo>
                    <a:pt x="1639" y="57"/>
                  </a:lnTo>
                  <a:lnTo>
                    <a:pt x="1681" y="76"/>
                  </a:lnTo>
                  <a:lnTo>
                    <a:pt x="1721" y="94"/>
                  </a:lnTo>
                  <a:lnTo>
                    <a:pt x="1759" y="115"/>
                  </a:lnTo>
                  <a:lnTo>
                    <a:pt x="1795" y="138"/>
                  </a:lnTo>
                  <a:lnTo>
                    <a:pt x="1830" y="163"/>
                  </a:lnTo>
                  <a:lnTo>
                    <a:pt x="1863" y="190"/>
                  </a:lnTo>
                  <a:lnTo>
                    <a:pt x="1894" y="218"/>
                  </a:lnTo>
                  <a:lnTo>
                    <a:pt x="1922" y="248"/>
                  </a:lnTo>
                  <a:lnTo>
                    <a:pt x="1950" y="280"/>
                  </a:lnTo>
                  <a:lnTo>
                    <a:pt x="1974" y="312"/>
                  </a:lnTo>
                  <a:lnTo>
                    <a:pt x="1998" y="347"/>
                  </a:lnTo>
                  <a:lnTo>
                    <a:pt x="2017" y="383"/>
                  </a:lnTo>
                  <a:lnTo>
                    <a:pt x="2037" y="421"/>
                  </a:lnTo>
                  <a:lnTo>
                    <a:pt x="2052" y="459"/>
                  </a:lnTo>
                  <a:lnTo>
                    <a:pt x="2067" y="499"/>
                  </a:lnTo>
                  <a:lnTo>
                    <a:pt x="2077" y="541"/>
                  </a:lnTo>
                  <a:lnTo>
                    <a:pt x="2086" y="582"/>
                  </a:lnTo>
                  <a:lnTo>
                    <a:pt x="2094" y="626"/>
                  </a:lnTo>
                  <a:lnTo>
                    <a:pt x="2098" y="671"/>
                  </a:lnTo>
                  <a:lnTo>
                    <a:pt x="2099" y="716"/>
                  </a:lnTo>
                  <a:lnTo>
                    <a:pt x="2098" y="761"/>
                  </a:lnTo>
                  <a:lnTo>
                    <a:pt x="2094" y="808"/>
                  </a:lnTo>
                  <a:lnTo>
                    <a:pt x="2087" y="856"/>
                  </a:lnTo>
                  <a:lnTo>
                    <a:pt x="2078" y="906"/>
                  </a:lnTo>
                  <a:lnTo>
                    <a:pt x="2067" y="9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 name="Freeform 502"/>
            <p:cNvSpPr>
              <a:spLocks/>
            </p:cNvSpPr>
            <p:nvPr/>
          </p:nvSpPr>
          <p:spPr bwMode="auto">
            <a:xfrm>
              <a:off x="2323669" y="3387160"/>
              <a:ext cx="1600808" cy="1454446"/>
            </a:xfrm>
            <a:custGeom>
              <a:avLst/>
              <a:gdLst>
                <a:gd name="T0" fmla="*/ 2052 w 2099"/>
                <a:gd name="T1" fmla="*/ 1003 h 1908"/>
                <a:gd name="T2" fmla="*/ 1995 w 2099"/>
                <a:gd name="T3" fmla="*/ 1146 h 1908"/>
                <a:gd name="T4" fmla="*/ 1917 w 2099"/>
                <a:gd name="T5" fmla="*/ 1282 h 1908"/>
                <a:gd name="T6" fmla="*/ 1822 w 2099"/>
                <a:gd name="T7" fmla="*/ 1408 h 1908"/>
                <a:gd name="T8" fmla="*/ 1712 w 2099"/>
                <a:gd name="T9" fmla="*/ 1525 h 1908"/>
                <a:gd name="T10" fmla="*/ 1589 w 2099"/>
                <a:gd name="T11" fmla="*/ 1629 h 1908"/>
                <a:gd name="T12" fmla="*/ 1453 w 2099"/>
                <a:gd name="T13" fmla="*/ 1719 h 1908"/>
                <a:gd name="T14" fmla="*/ 1309 w 2099"/>
                <a:gd name="T15" fmla="*/ 1793 h 1908"/>
                <a:gd name="T16" fmla="*/ 1159 w 2099"/>
                <a:gd name="T17" fmla="*/ 1850 h 1908"/>
                <a:gd name="T18" fmla="*/ 1004 w 2099"/>
                <a:gd name="T19" fmla="*/ 1889 h 1908"/>
                <a:gd name="T20" fmla="*/ 847 w 2099"/>
                <a:gd name="T21" fmla="*/ 1907 h 1908"/>
                <a:gd name="T22" fmla="*/ 741 w 2099"/>
                <a:gd name="T23" fmla="*/ 1907 h 1908"/>
                <a:gd name="T24" fmla="*/ 593 w 2099"/>
                <a:gd name="T25" fmla="*/ 1889 h 1908"/>
                <a:gd name="T26" fmla="*/ 458 w 2099"/>
                <a:gd name="T27" fmla="*/ 1850 h 1908"/>
                <a:gd name="T28" fmla="*/ 339 w 2099"/>
                <a:gd name="T29" fmla="*/ 1793 h 1908"/>
                <a:gd name="T30" fmla="*/ 235 w 2099"/>
                <a:gd name="T31" fmla="*/ 1719 h 1908"/>
                <a:gd name="T32" fmla="*/ 149 w 2099"/>
                <a:gd name="T33" fmla="*/ 1629 h 1908"/>
                <a:gd name="T34" fmla="*/ 80 w 2099"/>
                <a:gd name="T35" fmla="*/ 1525 h 1908"/>
                <a:gd name="T36" fmla="*/ 32 w 2099"/>
                <a:gd name="T37" fmla="*/ 1408 h 1908"/>
                <a:gd name="T38" fmla="*/ 5 w 2099"/>
                <a:gd name="T39" fmla="*/ 1282 h 1908"/>
                <a:gd name="T40" fmla="*/ 0 w 2099"/>
                <a:gd name="T41" fmla="*/ 1146 h 1908"/>
                <a:gd name="T42" fmla="*/ 19 w 2099"/>
                <a:gd name="T43" fmla="*/ 1003 h 1908"/>
                <a:gd name="T44" fmla="*/ 45 w 2099"/>
                <a:gd name="T45" fmla="*/ 906 h 1908"/>
                <a:gd name="T46" fmla="*/ 104 w 2099"/>
                <a:gd name="T47" fmla="*/ 761 h 1908"/>
                <a:gd name="T48" fmla="*/ 180 w 2099"/>
                <a:gd name="T49" fmla="*/ 626 h 1908"/>
                <a:gd name="T50" fmla="*/ 276 w 2099"/>
                <a:gd name="T51" fmla="*/ 499 h 1908"/>
                <a:gd name="T52" fmla="*/ 387 w 2099"/>
                <a:gd name="T53" fmla="*/ 383 h 1908"/>
                <a:gd name="T54" fmla="*/ 510 w 2099"/>
                <a:gd name="T55" fmla="*/ 280 h 1908"/>
                <a:gd name="T56" fmla="*/ 645 w 2099"/>
                <a:gd name="T57" fmla="*/ 190 h 1908"/>
                <a:gd name="T58" fmla="*/ 788 w 2099"/>
                <a:gd name="T59" fmla="*/ 115 h 1908"/>
                <a:gd name="T60" fmla="*/ 939 w 2099"/>
                <a:gd name="T61" fmla="*/ 57 h 1908"/>
                <a:gd name="T62" fmla="*/ 1095 w 2099"/>
                <a:gd name="T63" fmla="*/ 20 h 1908"/>
                <a:gd name="T64" fmla="*/ 1252 w 2099"/>
                <a:gd name="T65" fmla="*/ 2 h 1908"/>
                <a:gd name="T66" fmla="*/ 1357 w 2099"/>
                <a:gd name="T67" fmla="*/ 2 h 1908"/>
                <a:gd name="T68" fmla="*/ 1505 w 2099"/>
                <a:gd name="T69" fmla="*/ 20 h 1908"/>
                <a:gd name="T70" fmla="*/ 1639 w 2099"/>
                <a:gd name="T71" fmla="*/ 57 h 1908"/>
                <a:gd name="T72" fmla="*/ 1759 w 2099"/>
                <a:gd name="T73" fmla="*/ 115 h 1908"/>
                <a:gd name="T74" fmla="*/ 1863 w 2099"/>
                <a:gd name="T75" fmla="*/ 190 h 1908"/>
                <a:gd name="T76" fmla="*/ 1950 w 2099"/>
                <a:gd name="T77" fmla="*/ 280 h 1908"/>
                <a:gd name="T78" fmla="*/ 2017 w 2099"/>
                <a:gd name="T79" fmla="*/ 383 h 1908"/>
                <a:gd name="T80" fmla="*/ 2067 w 2099"/>
                <a:gd name="T81" fmla="*/ 499 h 1908"/>
                <a:gd name="T82" fmla="*/ 2094 w 2099"/>
                <a:gd name="T83" fmla="*/ 626 h 1908"/>
                <a:gd name="T84" fmla="*/ 2098 w 2099"/>
                <a:gd name="T85" fmla="*/ 761 h 1908"/>
                <a:gd name="T86" fmla="*/ 2078 w 2099"/>
                <a:gd name="T87" fmla="*/ 906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9" h="1908">
                  <a:moveTo>
                    <a:pt x="2067" y="954"/>
                  </a:moveTo>
                  <a:lnTo>
                    <a:pt x="2067" y="954"/>
                  </a:lnTo>
                  <a:lnTo>
                    <a:pt x="2052" y="1003"/>
                  </a:lnTo>
                  <a:lnTo>
                    <a:pt x="2035" y="1051"/>
                  </a:lnTo>
                  <a:lnTo>
                    <a:pt x="2016" y="1099"/>
                  </a:lnTo>
                  <a:lnTo>
                    <a:pt x="1995" y="1146"/>
                  </a:lnTo>
                  <a:lnTo>
                    <a:pt x="1972" y="1193"/>
                  </a:lnTo>
                  <a:lnTo>
                    <a:pt x="1946" y="1238"/>
                  </a:lnTo>
                  <a:lnTo>
                    <a:pt x="1917" y="1282"/>
                  </a:lnTo>
                  <a:lnTo>
                    <a:pt x="1887" y="1325"/>
                  </a:lnTo>
                  <a:lnTo>
                    <a:pt x="1856" y="1368"/>
                  </a:lnTo>
                  <a:lnTo>
                    <a:pt x="1822" y="1408"/>
                  </a:lnTo>
                  <a:lnTo>
                    <a:pt x="1787" y="1449"/>
                  </a:lnTo>
                  <a:lnTo>
                    <a:pt x="1751" y="1488"/>
                  </a:lnTo>
                  <a:lnTo>
                    <a:pt x="1712" y="1525"/>
                  </a:lnTo>
                  <a:lnTo>
                    <a:pt x="1672" y="1562"/>
                  </a:lnTo>
                  <a:lnTo>
                    <a:pt x="1630" y="1595"/>
                  </a:lnTo>
                  <a:lnTo>
                    <a:pt x="1589" y="1629"/>
                  </a:lnTo>
                  <a:lnTo>
                    <a:pt x="1544" y="1660"/>
                  </a:lnTo>
                  <a:lnTo>
                    <a:pt x="1499" y="1690"/>
                  </a:lnTo>
                  <a:lnTo>
                    <a:pt x="1453" y="1719"/>
                  </a:lnTo>
                  <a:lnTo>
                    <a:pt x="1407" y="1745"/>
                  </a:lnTo>
                  <a:lnTo>
                    <a:pt x="1359" y="1771"/>
                  </a:lnTo>
                  <a:lnTo>
                    <a:pt x="1309" y="1793"/>
                  </a:lnTo>
                  <a:lnTo>
                    <a:pt x="1260" y="1814"/>
                  </a:lnTo>
                  <a:lnTo>
                    <a:pt x="1209" y="1833"/>
                  </a:lnTo>
                  <a:lnTo>
                    <a:pt x="1159" y="1850"/>
                  </a:lnTo>
                  <a:lnTo>
                    <a:pt x="1108" y="1866"/>
                  </a:lnTo>
                  <a:lnTo>
                    <a:pt x="1056" y="1879"/>
                  </a:lnTo>
                  <a:lnTo>
                    <a:pt x="1004" y="1889"/>
                  </a:lnTo>
                  <a:lnTo>
                    <a:pt x="952" y="1897"/>
                  </a:lnTo>
                  <a:lnTo>
                    <a:pt x="899" y="1903"/>
                  </a:lnTo>
                  <a:lnTo>
                    <a:pt x="847" y="1907"/>
                  </a:lnTo>
                  <a:lnTo>
                    <a:pt x="793" y="1908"/>
                  </a:lnTo>
                  <a:lnTo>
                    <a:pt x="793" y="1908"/>
                  </a:lnTo>
                  <a:lnTo>
                    <a:pt x="741" y="1907"/>
                  </a:lnTo>
                  <a:lnTo>
                    <a:pt x="691" y="1903"/>
                  </a:lnTo>
                  <a:lnTo>
                    <a:pt x="641" y="1897"/>
                  </a:lnTo>
                  <a:lnTo>
                    <a:pt x="593" y="1889"/>
                  </a:lnTo>
                  <a:lnTo>
                    <a:pt x="547" y="1879"/>
                  </a:lnTo>
                  <a:lnTo>
                    <a:pt x="502" y="1866"/>
                  </a:lnTo>
                  <a:lnTo>
                    <a:pt x="458" y="1850"/>
                  </a:lnTo>
                  <a:lnTo>
                    <a:pt x="417" y="1833"/>
                  </a:lnTo>
                  <a:lnTo>
                    <a:pt x="378" y="1814"/>
                  </a:lnTo>
                  <a:lnTo>
                    <a:pt x="339" y="1793"/>
                  </a:lnTo>
                  <a:lnTo>
                    <a:pt x="302" y="1771"/>
                  </a:lnTo>
                  <a:lnTo>
                    <a:pt x="267" y="1745"/>
                  </a:lnTo>
                  <a:lnTo>
                    <a:pt x="235" y="1719"/>
                  </a:lnTo>
                  <a:lnTo>
                    <a:pt x="204" y="1690"/>
                  </a:lnTo>
                  <a:lnTo>
                    <a:pt x="175" y="1660"/>
                  </a:lnTo>
                  <a:lnTo>
                    <a:pt x="149" y="1629"/>
                  </a:lnTo>
                  <a:lnTo>
                    <a:pt x="123" y="1595"/>
                  </a:lnTo>
                  <a:lnTo>
                    <a:pt x="101" y="1562"/>
                  </a:lnTo>
                  <a:lnTo>
                    <a:pt x="80" y="1525"/>
                  </a:lnTo>
                  <a:lnTo>
                    <a:pt x="62" y="1488"/>
                  </a:lnTo>
                  <a:lnTo>
                    <a:pt x="46" y="1449"/>
                  </a:lnTo>
                  <a:lnTo>
                    <a:pt x="32" y="1408"/>
                  </a:lnTo>
                  <a:lnTo>
                    <a:pt x="20" y="1368"/>
                  </a:lnTo>
                  <a:lnTo>
                    <a:pt x="11" y="1325"/>
                  </a:lnTo>
                  <a:lnTo>
                    <a:pt x="5" y="1282"/>
                  </a:lnTo>
                  <a:lnTo>
                    <a:pt x="1" y="1238"/>
                  </a:lnTo>
                  <a:lnTo>
                    <a:pt x="0" y="1193"/>
                  </a:lnTo>
                  <a:lnTo>
                    <a:pt x="0" y="1146"/>
                  </a:lnTo>
                  <a:lnTo>
                    <a:pt x="4" y="1099"/>
                  </a:lnTo>
                  <a:lnTo>
                    <a:pt x="10" y="1051"/>
                  </a:lnTo>
                  <a:lnTo>
                    <a:pt x="19" y="1003"/>
                  </a:lnTo>
                  <a:lnTo>
                    <a:pt x="31" y="954"/>
                  </a:lnTo>
                  <a:lnTo>
                    <a:pt x="31" y="954"/>
                  </a:lnTo>
                  <a:lnTo>
                    <a:pt x="45" y="906"/>
                  </a:lnTo>
                  <a:lnTo>
                    <a:pt x="62" y="856"/>
                  </a:lnTo>
                  <a:lnTo>
                    <a:pt x="81" y="808"/>
                  </a:lnTo>
                  <a:lnTo>
                    <a:pt x="104" y="761"/>
                  </a:lnTo>
                  <a:lnTo>
                    <a:pt x="127" y="716"/>
                  </a:lnTo>
                  <a:lnTo>
                    <a:pt x="153" y="671"/>
                  </a:lnTo>
                  <a:lnTo>
                    <a:pt x="180" y="626"/>
                  </a:lnTo>
                  <a:lnTo>
                    <a:pt x="210" y="582"/>
                  </a:lnTo>
                  <a:lnTo>
                    <a:pt x="243" y="541"/>
                  </a:lnTo>
                  <a:lnTo>
                    <a:pt x="276" y="499"/>
                  </a:lnTo>
                  <a:lnTo>
                    <a:pt x="311" y="459"/>
                  </a:lnTo>
                  <a:lnTo>
                    <a:pt x="348" y="421"/>
                  </a:lnTo>
                  <a:lnTo>
                    <a:pt x="387" y="383"/>
                  </a:lnTo>
                  <a:lnTo>
                    <a:pt x="426" y="347"/>
                  </a:lnTo>
                  <a:lnTo>
                    <a:pt x="467" y="312"/>
                  </a:lnTo>
                  <a:lnTo>
                    <a:pt x="510" y="280"/>
                  </a:lnTo>
                  <a:lnTo>
                    <a:pt x="554" y="248"/>
                  </a:lnTo>
                  <a:lnTo>
                    <a:pt x="599" y="218"/>
                  </a:lnTo>
                  <a:lnTo>
                    <a:pt x="645" y="190"/>
                  </a:lnTo>
                  <a:lnTo>
                    <a:pt x="692" y="163"/>
                  </a:lnTo>
                  <a:lnTo>
                    <a:pt x="740" y="138"/>
                  </a:lnTo>
                  <a:lnTo>
                    <a:pt x="788" y="115"/>
                  </a:lnTo>
                  <a:lnTo>
                    <a:pt x="838" y="94"/>
                  </a:lnTo>
                  <a:lnTo>
                    <a:pt x="888" y="76"/>
                  </a:lnTo>
                  <a:lnTo>
                    <a:pt x="939" y="57"/>
                  </a:lnTo>
                  <a:lnTo>
                    <a:pt x="991" y="43"/>
                  </a:lnTo>
                  <a:lnTo>
                    <a:pt x="1043" y="30"/>
                  </a:lnTo>
                  <a:lnTo>
                    <a:pt x="1095" y="20"/>
                  </a:lnTo>
                  <a:lnTo>
                    <a:pt x="1147" y="11"/>
                  </a:lnTo>
                  <a:lnTo>
                    <a:pt x="1199" y="5"/>
                  </a:lnTo>
                  <a:lnTo>
                    <a:pt x="1252" y="2"/>
                  </a:lnTo>
                  <a:lnTo>
                    <a:pt x="1305" y="0"/>
                  </a:lnTo>
                  <a:lnTo>
                    <a:pt x="1305" y="0"/>
                  </a:lnTo>
                  <a:lnTo>
                    <a:pt x="1357" y="2"/>
                  </a:lnTo>
                  <a:lnTo>
                    <a:pt x="1408" y="5"/>
                  </a:lnTo>
                  <a:lnTo>
                    <a:pt x="1457" y="11"/>
                  </a:lnTo>
                  <a:lnTo>
                    <a:pt x="1505" y="20"/>
                  </a:lnTo>
                  <a:lnTo>
                    <a:pt x="1551" y="30"/>
                  </a:lnTo>
                  <a:lnTo>
                    <a:pt x="1596" y="43"/>
                  </a:lnTo>
                  <a:lnTo>
                    <a:pt x="1639" y="57"/>
                  </a:lnTo>
                  <a:lnTo>
                    <a:pt x="1681" y="76"/>
                  </a:lnTo>
                  <a:lnTo>
                    <a:pt x="1721" y="94"/>
                  </a:lnTo>
                  <a:lnTo>
                    <a:pt x="1759" y="115"/>
                  </a:lnTo>
                  <a:lnTo>
                    <a:pt x="1795" y="138"/>
                  </a:lnTo>
                  <a:lnTo>
                    <a:pt x="1830" y="163"/>
                  </a:lnTo>
                  <a:lnTo>
                    <a:pt x="1863" y="190"/>
                  </a:lnTo>
                  <a:lnTo>
                    <a:pt x="1894" y="218"/>
                  </a:lnTo>
                  <a:lnTo>
                    <a:pt x="1922" y="248"/>
                  </a:lnTo>
                  <a:lnTo>
                    <a:pt x="1950" y="280"/>
                  </a:lnTo>
                  <a:lnTo>
                    <a:pt x="1974" y="312"/>
                  </a:lnTo>
                  <a:lnTo>
                    <a:pt x="1998" y="347"/>
                  </a:lnTo>
                  <a:lnTo>
                    <a:pt x="2017" y="383"/>
                  </a:lnTo>
                  <a:lnTo>
                    <a:pt x="2037" y="421"/>
                  </a:lnTo>
                  <a:lnTo>
                    <a:pt x="2052" y="459"/>
                  </a:lnTo>
                  <a:lnTo>
                    <a:pt x="2067" y="499"/>
                  </a:lnTo>
                  <a:lnTo>
                    <a:pt x="2077" y="541"/>
                  </a:lnTo>
                  <a:lnTo>
                    <a:pt x="2086" y="582"/>
                  </a:lnTo>
                  <a:lnTo>
                    <a:pt x="2094" y="626"/>
                  </a:lnTo>
                  <a:lnTo>
                    <a:pt x="2098" y="671"/>
                  </a:lnTo>
                  <a:lnTo>
                    <a:pt x="2099" y="716"/>
                  </a:lnTo>
                  <a:lnTo>
                    <a:pt x="2098" y="761"/>
                  </a:lnTo>
                  <a:lnTo>
                    <a:pt x="2094" y="808"/>
                  </a:lnTo>
                  <a:lnTo>
                    <a:pt x="2087" y="856"/>
                  </a:lnTo>
                  <a:lnTo>
                    <a:pt x="2078" y="906"/>
                  </a:lnTo>
                  <a:lnTo>
                    <a:pt x="2067" y="95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 name="Freeform 503"/>
            <p:cNvSpPr>
              <a:spLocks/>
            </p:cNvSpPr>
            <p:nvPr/>
          </p:nvSpPr>
          <p:spPr bwMode="auto">
            <a:xfrm>
              <a:off x="2494422" y="3539617"/>
              <a:ext cx="1256252" cy="1146481"/>
            </a:xfrm>
            <a:custGeom>
              <a:avLst/>
              <a:gdLst>
                <a:gd name="T0" fmla="*/ 1609 w 1647"/>
                <a:gd name="T1" fmla="*/ 793 h 1507"/>
                <a:gd name="T2" fmla="*/ 1564 w 1647"/>
                <a:gd name="T3" fmla="*/ 906 h 1507"/>
                <a:gd name="T4" fmla="*/ 1503 w 1647"/>
                <a:gd name="T5" fmla="*/ 1014 h 1507"/>
                <a:gd name="T6" fmla="*/ 1429 w 1647"/>
                <a:gd name="T7" fmla="*/ 1114 h 1507"/>
                <a:gd name="T8" fmla="*/ 1342 w 1647"/>
                <a:gd name="T9" fmla="*/ 1204 h 1507"/>
                <a:gd name="T10" fmla="*/ 1244 w 1647"/>
                <a:gd name="T11" fmla="*/ 1288 h 1507"/>
                <a:gd name="T12" fmla="*/ 1139 w 1647"/>
                <a:gd name="T13" fmla="*/ 1358 h 1507"/>
                <a:gd name="T14" fmla="*/ 1026 w 1647"/>
                <a:gd name="T15" fmla="*/ 1416 h 1507"/>
                <a:gd name="T16" fmla="*/ 908 w 1647"/>
                <a:gd name="T17" fmla="*/ 1462 h 1507"/>
                <a:gd name="T18" fmla="*/ 786 w 1647"/>
                <a:gd name="T19" fmla="*/ 1493 h 1507"/>
                <a:gd name="T20" fmla="*/ 662 w 1647"/>
                <a:gd name="T21" fmla="*/ 1507 h 1507"/>
                <a:gd name="T22" fmla="*/ 580 w 1647"/>
                <a:gd name="T23" fmla="*/ 1507 h 1507"/>
                <a:gd name="T24" fmla="*/ 465 w 1647"/>
                <a:gd name="T25" fmla="*/ 1493 h 1507"/>
                <a:gd name="T26" fmla="*/ 360 w 1647"/>
                <a:gd name="T27" fmla="*/ 1462 h 1507"/>
                <a:gd name="T28" fmla="*/ 265 w 1647"/>
                <a:gd name="T29" fmla="*/ 1416 h 1507"/>
                <a:gd name="T30" fmla="*/ 184 w 1647"/>
                <a:gd name="T31" fmla="*/ 1358 h 1507"/>
                <a:gd name="T32" fmla="*/ 115 w 1647"/>
                <a:gd name="T33" fmla="*/ 1288 h 1507"/>
                <a:gd name="T34" fmla="*/ 62 w 1647"/>
                <a:gd name="T35" fmla="*/ 1204 h 1507"/>
                <a:gd name="T36" fmla="*/ 26 w 1647"/>
                <a:gd name="T37" fmla="*/ 1114 h 1507"/>
                <a:gd name="T38" fmla="*/ 4 w 1647"/>
                <a:gd name="T39" fmla="*/ 1014 h 1507"/>
                <a:gd name="T40" fmla="*/ 1 w 1647"/>
                <a:gd name="T41" fmla="*/ 906 h 1507"/>
                <a:gd name="T42" fmla="*/ 15 w 1647"/>
                <a:gd name="T43" fmla="*/ 793 h 1507"/>
                <a:gd name="T44" fmla="*/ 36 w 1647"/>
                <a:gd name="T45" fmla="*/ 715 h 1507"/>
                <a:gd name="T46" fmla="*/ 82 w 1647"/>
                <a:gd name="T47" fmla="*/ 602 h 1507"/>
                <a:gd name="T48" fmla="*/ 143 w 1647"/>
                <a:gd name="T49" fmla="*/ 495 h 1507"/>
                <a:gd name="T50" fmla="*/ 218 w 1647"/>
                <a:gd name="T51" fmla="*/ 395 h 1507"/>
                <a:gd name="T52" fmla="*/ 305 w 1647"/>
                <a:gd name="T53" fmla="*/ 303 h 1507"/>
                <a:gd name="T54" fmla="*/ 401 w 1647"/>
                <a:gd name="T55" fmla="*/ 221 h 1507"/>
                <a:gd name="T56" fmla="*/ 508 w 1647"/>
                <a:gd name="T57" fmla="*/ 150 h 1507"/>
                <a:gd name="T58" fmla="*/ 621 w 1647"/>
                <a:gd name="T59" fmla="*/ 91 h 1507"/>
                <a:gd name="T60" fmla="*/ 739 w 1647"/>
                <a:gd name="T61" fmla="*/ 46 h 1507"/>
                <a:gd name="T62" fmla="*/ 860 w 1647"/>
                <a:gd name="T63" fmla="*/ 16 h 1507"/>
                <a:gd name="T64" fmla="*/ 983 w 1647"/>
                <a:gd name="T65" fmla="*/ 2 h 1507"/>
                <a:gd name="T66" fmla="*/ 1066 w 1647"/>
                <a:gd name="T67" fmla="*/ 2 h 1507"/>
                <a:gd name="T68" fmla="*/ 1182 w 1647"/>
                <a:gd name="T69" fmla="*/ 16 h 1507"/>
                <a:gd name="T70" fmla="*/ 1287 w 1647"/>
                <a:gd name="T71" fmla="*/ 46 h 1507"/>
                <a:gd name="T72" fmla="*/ 1381 w 1647"/>
                <a:gd name="T73" fmla="*/ 91 h 1507"/>
                <a:gd name="T74" fmla="*/ 1463 w 1647"/>
                <a:gd name="T75" fmla="*/ 150 h 1507"/>
                <a:gd name="T76" fmla="*/ 1530 w 1647"/>
                <a:gd name="T77" fmla="*/ 221 h 1507"/>
                <a:gd name="T78" fmla="*/ 1583 w 1647"/>
                <a:gd name="T79" fmla="*/ 303 h 1507"/>
                <a:gd name="T80" fmla="*/ 1621 w 1647"/>
                <a:gd name="T81" fmla="*/ 395 h 1507"/>
                <a:gd name="T82" fmla="*/ 1642 w 1647"/>
                <a:gd name="T83" fmla="*/ 495 h 1507"/>
                <a:gd name="T84" fmla="*/ 1646 w 1647"/>
                <a:gd name="T85" fmla="*/ 602 h 1507"/>
                <a:gd name="T86" fmla="*/ 1630 w 1647"/>
                <a:gd name="T87" fmla="*/ 715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47" h="1507">
                  <a:moveTo>
                    <a:pt x="1621" y="754"/>
                  </a:moveTo>
                  <a:lnTo>
                    <a:pt x="1621" y="754"/>
                  </a:lnTo>
                  <a:lnTo>
                    <a:pt x="1609" y="793"/>
                  </a:lnTo>
                  <a:lnTo>
                    <a:pt x="1596" y="832"/>
                  </a:lnTo>
                  <a:lnTo>
                    <a:pt x="1581" y="869"/>
                  </a:lnTo>
                  <a:lnTo>
                    <a:pt x="1564" y="906"/>
                  </a:lnTo>
                  <a:lnTo>
                    <a:pt x="1546" y="942"/>
                  </a:lnTo>
                  <a:lnTo>
                    <a:pt x="1525" y="978"/>
                  </a:lnTo>
                  <a:lnTo>
                    <a:pt x="1503" y="1014"/>
                  </a:lnTo>
                  <a:lnTo>
                    <a:pt x="1479" y="1047"/>
                  </a:lnTo>
                  <a:lnTo>
                    <a:pt x="1455" y="1081"/>
                  </a:lnTo>
                  <a:lnTo>
                    <a:pt x="1429" y="1114"/>
                  </a:lnTo>
                  <a:lnTo>
                    <a:pt x="1402" y="1145"/>
                  </a:lnTo>
                  <a:lnTo>
                    <a:pt x="1372" y="1176"/>
                  </a:lnTo>
                  <a:lnTo>
                    <a:pt x="1342" y="1204"/>
                  </a:lnTo>
                  <a:lnTo>
                    <a:pt x="1311" y="1233"/>
                  </a:lnTo>
                  <a:lnTo>
                    <a:pt x="1278" y="1260"/>
                  </a:lnTo>
                  <a:lnTo>
                    <a:pt x="1244" y="1288"/>
                  </a:lnTo>
                  <a:lnTo>
                    <a:pt x="1211" y="1312"/>
                  </a:lnTo>
                  <a:lnTo>
                    <a:pt x="1175" y="1336"/>
                  </a:lnTo>
                  <a:lnTo>
                    <a:pt x="1139" y="1358"/>
                  </a:lnTo>
                  <a:lnTo>
                    <a:pt x="1101" y="1379"/>
                  </a:lnTo>
                  <a:lnTo>
                    <a:pt x="1064" y="1398"/>
                  </a:lnTo>
                  <a:lnTo>
                    <a:pt x="1026" y="1416"/>
                  </a:lnTo>
                  <a:lnTo>
                    <a:pt x="987" y="1433"/>
                  </a:lnTo>
                  <a:lnTo>
                    <a:pt x="948" y="1449"/>
                  </a:lnTo>
                  <a:lnTo>
                    <a:pt x="908" y="1462"/>
                  </a:lnTo>
                  <a:lnTo>
                    <a:pt x="868" y="1473"/>
                  </a:lnTo>
                  <a:lnTo>
                    <a:pt x="827" y="1484"/>
                  </a:lnTo>
                  <a:lnTo>
                    <a:pt x="786" y="1493"/>
                  </a:lnTo>
                  <a:lnTo>
                    <a:pt x="745" y="1499"/>
                  </a:lnTo>
                  <a:lnTo>
                    <a:pt x="704" y="1503"/>
                  </a:lnTo>
                  <a:lnTo>
                    <a:pt x="662" y="1507"/>
                  </a:lnTo>
                  <a:lnTo>
                    <a:pt x="621" y="1507"/>
                  </a:lnTo>
                  <a:lnTo>
                    <a:pt x="621" y="1507"/>
                  </a:lnTo>
                  <a:lnTo>
                    <a:pt x="580" y="1507"/>
                  </a:lnTo>
                  <a:lnTo>
                    <a:pt x="540" y="1503"/>
                  </a:lnTo>
                  <a:lnTo>
                    <a:pt x="502" y="1499"/>
                  </a:lnTo>
                  <a:lnTo>
                    <a:pt x="465" y="1493"/>
                  </a:lnTo>
                  <a:lnTo>
                    <a:pt x="428" y="1484"/>
                  </a:lnTo>
                  <a:lnTo>
                    <a:pt x="393" y="1473"/>
                  </a:lnTo>
                  <a:lnTo>
                    <a:pt x="360" y="1462"/>
                  </a:lnTo>
                  <a:lnTo>
                    <a:pt x="326" y="1449"/>
                  </a:lnTo>
                  <a:lnTo>
                    <a:pt x="295" y="1433"/>
                  </a:lnTo>
                  <a:lnTo>
                    <a:pt x="265" y="1416"/>
                  </a:lnTo>
                  <a:lnTo>
                    <a:pt x="236" y="1398"/>
                  </a:lnTo>
                  <a:lnTo>
                    <a:pt x="209" y="1379"/>
                  </a:lnTo>
                  <a:lnTo>
                    <a:pt x="184" y="1358"/>
                  </a:lnTo>
                  <a:lnTo>
                    <a:pt x="160" y="1336"/>
                  </a:lnTo>
                  <a:lnTo>
                    <a:pt x="137" y="1312"/>
                  </a:lnTo>
                  <a:lnTo>
                    <a:pt x="115" y="1288"/>
                  </a:lnTo>
                  <a:lnTo>
                    <a:pt x="97" y="1260"/>
                  </a:lnTo>
                  <a:lnTo>
                    <a:pt x="79" y="1233"/>
                  </a:lnTo>
                  <a:lnTo>
                    <a:pt x="62" y="1204"/>
                  </a:lnTo>
                  <a:lnTo>
                    <a:pt x="48" y="1176"/>
                  </a:lnTo>
                  <a:lnTo>
                    <a:pt x="36" y="1145"/>
                  </a:lnTo>
                  <a:lnTo>
                    <a:pt x="26" y="1114"/>
                  </a:lnTo>
                  <a:lnTo>
                    <a:pt x="17" y="1081"/>
                  </a:lnTo>
                  <a:lnTo>
                    <a:pt x="9" y="1047"/>
                  </a:lnTo>
                  <a:lnTo>
                    <a:pt x="4" y="1014"/>
                  </a:lnTo>
                  <a:lnTo>
                    <a:pt x="1" y="978"/>
                  </a:lnTo>
                  <a:lnTo>
                    <a:pt x="0" y="942"/>
                  </a:lnTo>
                  <a:lnTo>
                    <a:pt x="1" y="906"/>
                  </a:lnTo>
                  <a:lnTo>
                    <a:pt x="4" y="869"/>
                  </a:lnTo>
                  <a:lnTo>
                    <a:pt x="9" y="832"/>
                  </a:lnTo>
                  <a:lnTo>
                    <a:pt x="15" y="793"/>
                  </a:lnTo>
                  <a:lnTo>
                    <a:pt x="24" y="754"/>
                  </a:lnTo>
                  <a:lnTo>
                    <a:pt x="24" y="754"/>
                  </a:lnTo>
                  <a:lnTo>
                    <a:pt x="36" y="715"/>
                  </a:lnTo>
                  <a:lnTo>
                    <a:pt x="50" y="677"/>
                  </a:lnTo>
                  <a:lnTo>
                    <a:pt x="65" y="639"/>
                  </a:lnTo>
                  <a:lnTo>
                    <a:pt x="82" y="602"/>
                  </a:lnTo>
                  <a:lnTo>
                    <a:pt x="101" y="565"/>
                  </a:lnTo>
                  <a:lnTo>
                    <a:pt x="121" y="530"/>
                  </a:lnTo>
                  <a:lnTo>
                    <a:pt x="143" y="495"/>
                  </a:lnTo>
                  <a:lnTo>
                    <a:pt x="166" y="461"/>
                  </a:lnTo>
                  <a:lnTo>
                    <a:pt x="191" y="428"/>
                  </a:lnTo>
                  <a:lnTo>
                    <a:pt x="218" y="395"/>
                  </a:lnTo>
                  <a:lnTo>
                    <a:pt x="245" y="364"/>
                  </a:lnTo>
                  <a:lnTo>
                    <a:pt x="274" y="333"/>
                  </a:lnTo>
                  <a:lnTo>
                    <a:pt x="305" y="303"/>
                  </a:lnTo>
                  <a:lnTo>
                    <a:pt x="336" y="274"/>
                  </a:lnTo>
                  <a:lnTo>
                    <a:pt x="369" y="247"/>
                  </a:lnTo>
                  <a:lnTo>
                    <a:pt x="401" y="221"/>
                  </a:lnTo>
                  <a:lnTo>
                    <a:pt x="436" y="196"/>
                  </a:lnTo>
                  <a:lnTo>
                    <a:pt x="471" y="173"/>
                  </a:lnTo>
                  <a:lnTo>
                    <a:pt x="508" y="150"/>
                  </a:lnTo>
                  <a:lnTo>
                    <a:pt x="544" y="129"/>
                  </a:lnTo>
                  <a:lnTo>
                    <a:pt x="582" y="109"/>
                  </a:lnTo>
                  <a:lnTo>
                    <a:pt x="621" y="91"/>
                  </a:lnTo>
                  <a:lnTo>
                    <a:pt x="660" y="74"/>
                  </a:lnTo>
                  <a:lnTo>
                    <a:pt x="699" y="60"/>
                  </a:lnTo>
                  <a:lnTo>
                    <a:pt x="739" y="46"/>
                  </a:lnTo>
                  <a:lnTo>
                    <a:pt x="779" y="34"/>
                  </a:lnTo>
                  <a:lnTo>
                    <a:pt x="819" y="25"/>
                  </a:lnTo>
                  <a:lnTo>
                    <a:pt x="860" y="16"/>
                  </a:lnTo>
                  <a:lnTo>
                    <a:pt x="901" y="9"/>
                  </a:lnTo>
                  <a:lnTo>
                    <a:pt x="943" y="4"/>
                  </a:lnTo>
                  <a:lnTo>
                    <a:pt x="983" y="2"/>
                  </a:lnTo>
                  <a:lnTo>
                    <a:pt x="1025" y="0"/>
                  </a:lnTo>
                  <a:lnTo>
                    <a:pt x="1025" y="0"/>
                  </a:lnTo>
                  <a:lnTo>
                    <a:pt x="1066" y="2"/>
                  </a:lnTo>
                  <a:lnTo>
                    <a:pt x="1105" y="4"/>
                  </a:lnTo>
                  <a:lnTo>
                    <a:pt x="1144" y="9"/>
                  </a:lnTo>
                  <a:lnTo>
                    <a:pt x="1182" y="16"/>
                  </a:lnTo>
                  <a:lnTo>
                    <a:pt x="1218" y="25"/>
                  </a:lnTo>
                  <a:lnTo>
                    <a:pt x="1253" y="34"/>
                  </a:lnTo>
                  <a:lnTo>
                    <a:pt x="1287" y="46"/>
                  </a:lnTo>
                  <a:lnTo>
                    <a:pt x="1320" y="60"/>
                  </a:lnTo>
                  <a:lnTo>
                    <a:pt x="1351" y="74"/>
                  </a:lnTo>
                  <a:lnTo>
                    <a:pt x="1381" y="91"/>
                  </a:lnTo>
                  <a:lnTo>
                    <a:pt x="1409" y="109"/>
                  </a:lnTo>
                  <a:lnTo>
                    <a:pt x="1437" y="129"/>
                  </a:lnTo>
                  <a:lnTo>
                    <a:pt x="1463" y="150"/>
                  </a:lnTo>
                  <a:lnTo>
                    <a:pt x="1487" y="173"/>
                  </a:lnTo>
                  <a:lnTo>
                    <a:pt x="1509" y="196"/>
                  </a:lnTo>
                  <a:lnTo>
                    <a:pt x="1530" y="221"/>
                  </a:lnTo>
                  <a:lnTo>
                    <a:pt x="1550" y="247"/>
                  </a:lnTo>
                  <a:lnTo>
                    <a:pt x="1568" y="274"/>
                  </a:lnTo>
                  <a:lnTo>
                    <a:pt x="1583" y="303"/>
                  </a:lnTo>
                  <a:lnTo>
                    <a:pt x="1598" y="333"/>
                  </a:lnTo>
                  <a:lnTo>
                    <a:pt x="1611" y="364"/>
                  </a:lnTo>
                  <a:lnTo>
                    <a:pt x="1621" y="395"/>
                  </a:lnTo>
                  <a:lnTo>
                    <a:pt x="1630" y="428"/>
                  </a:lnTo>
                  <a:lnTo>
                    <a:pt x="1637" y="461"/>
                  </a:lnTo>
                  <a:lnTo>
                    <a:pt x="1642" y="495"/>
                  </a:lnTo>
                  <a:lnTo>
                    <a:pt x="1646" y="530"/>
                  </a:lnTo>
                  <a:lnTo>
                    <a:pt x="1647" y="565"/>
                  </a:lnTo>
                  <a:lnTo>
                    <a:pt x="1646" y="602"/>
                  </a:lnTo>
                  <a:lnTo>
                    <a:pt x="1643" y="639"/>
                  </a:lnTo>
                  <a:lnTo>
                    <a:pt x="1638" y="677"/>
                  </a:lnTo>
                  <a:lnTo>
                    <a:pt x="1630" y="715"/>
                  </a:lnTo>
                  <a:lnTo>
                    <a:pt x="1621" y="754"/>
                  </a:lnTo>
                  <a:close/>
                </a:path>
              </a:pathLst>
            </a:custGeom>
            <a:solidFill>
              <a:schemeClr val="tx1">
                <a:lumMod val="85000"/>
                <a:lumOff val="1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 name="Freeform 504"/>
            <p:cNvSpPr>
              <a:spLocks/>
            </p:cNvSpPr>
            <p:nvPr/>
          </p:nvSpPr>
          <p:spPr bwMode="auto">
            <a:xfrm>
              <a:off x="2494422" y="3539617"/>
              <a:ext cx="1256252" cy="1146481"/>
            </a:xfrm>
            <a:custGeom>
              <a:avLst/>
              <a:gdLst>
                <a:gd name="T0" fmla="*/ 1609 w 1647"/>
                <a:gd name="T1" fmla="*/ 793 h 1507"/>
                <a:gd name="T2" fmla="*/ 1564 w 1647"/>
                <a:gd name="T3" fmla="*/ 906 h 1507"/>
                <a:gd name="T4" fmla="*/ 1503 w 1647"/>
                <a:gd name="T5" fmla="*/ 1014 h 1507"/>
                <a:gd name="T6" fmla="*/ 1429 w 1647"/>
                <a:gd name="T7" fmla="*/ 1114 h 1507"/>
                <a:gd name="T8" fmla="*/ 1342 w 1647"/>
                <a:gd name="T9" fmla="*/ 1204 h 1507"/>
                <a:gd name="T10" fmla="*/ 1244 w 1647"/>
                <a:gd name="T11" fmla="*/ 1288 h 1507"/>
                <a:gd name="T12" fmla="*/ 1139 w 1647"/>
                <a:gd name="T13" fmla="*/ 1358 h 1507"/>
                <a:gd name="T14" fmla="*/ 1026 w 1647"/>
                <a:gd name="T15" fmla="*/ 1416 h 1507"/>
                <a:gd name="T16" fmla="*/ 908 w 1647"/>
                <a:gd name="T17" fmla="*/ 1462 h 1507"/>
                <a:gd name="T18" fmla="*/ 786 w 1647"/>
                <a:gd name="T19" fmla="*/ 1493 h 1507"/>
                <a:gd name="T20" fmla="*/ 662 w 1647"/>
                <a:gd name="T21" fmla="*/ 1507 h 1507"/>
                <a:gd name="T22" fmla="*/ 580 w 1647"/>
                <a:gd name="T23" fmla="*/ 1507 h 1507"/>
                <a:gd name="T24" fmla="*/ 465 w 1647"/>
                <a:gd name="T25" fmla="*/ 1493 h 1507"/>
                <a:gd name="T26" fmla="*/ 360 w 1647"/>
                <a:gd name="T27" fmla="*/ 1462 h 1507"/>
                <a:gd name="T28" fmla="*/ 265 w 1647"/>
                <a:gd name="T29" fmla="*/ 1416 h 1507"/>
                <a:gd name="T30" fmla="*/ 184 w 1647"/>
                <a:gd name="T31" fmla="*/ 1358 h 1507"/>
                <a:gd name="T32" fmla="*/ 115 w 1647"/>
                <a:gd name="T33" fmla="*/ 1288 h 1507"/>
                <a:gd name="T34" fmla="*/ 62 w 1647"/>
                <a:gd name="T35" fmla="*/ 1204 h 1507"/>
                <a:gd name="T36" fmla="*/ 26 w 1647"/>
                <a:gd name="T37" fmla="*/ 1114 h 1507"/>
                <a:gd name="T38" fmla="*/ 4 w 1647"/>
                <a:gd name="T39" fmla="*/ 1014 h 1507"/>
                <a:gd name="T40" fmla="*/ 1 w 1647"/>
                <a:gd name="T41" fmla="*/ 906 h 1507"/>
                <a:gd name="T42" fmla="*/ 15 w 1647"/>
                <a:gd name="T43" fmla="*/ 793 h 1507"/>
                <a:gd name="T44" fmla="*/ 36 w 1647"/>
                <a:gd name="T45" fmla="*/ 715 h 1507"/>
                <a:gd name="T46" fmla="*/ 82 w 1647"/>
                <a:gd name="T47" fmla="*/ 602 h 1507"/>
                <a:gd name="T48" fmla="*/ 143 w 1647"/>
                <a:gd name="T49" fmla="*/ 495 h 1507"/>
                <a:gd name="T50" fmla="*/ 218 w 1647"/>
                <a:gd name="T51" fmla="*/ 395 h 1507"/>
                <a:gd name="T52" fmla="*/ 305 w 1647"/>
                <a:gd name="T53" fmla="*/ 303 h 1507"/>
                <a:gd name="T54" fmla="*/ 401 w 1647"/>
                <a:gd name="T55" fmla="*/ 221 h 1507"/>
                <a:gd name="T56" fmla="*/ 508 w 1647"/>
                <a:gd name="T57" fmla="*/ 150 h 1507"/>
                <a:gd name="T58" fmla="*/ 621 w 1647"/>
                <a:gd name="T59" fmla="*/ 91 h 1507"/>
                <a:gd name="T60" fmla="*/ 739 w 1647"/>
                <a:gd name="T61" fmla="*/ 46 h 1507"/>
                <a:gd name="T62" fmla="*/ 860 w 1647"/>
                <a:gd name="T63" fmla="*/ 16 h 1507"/>
                <a:gd name="T64" fmla="*/ 983 w 1647"/>
                <a:gd name="T65" fmla="*/ 2 h 1507"/>
                <a:gd name="T66" fmla="*/ 1066 w 1647"/>
                <a:gd name="T67" fmla="*/ 2 h 1507"/>
                <a:gd name="T68" fmla="*/ 1182 w 1647"/>
                <a:gd name="T69" fmla="*/ 16 h 1507"/>
                <a:gd name="T70" fmla="*/ 1287 w 1647"/>
                <a:gd name="T71" fmla="*/ 46 h 1507"/>
                <a:gd name="T72" fmla="*/ 1381 w 1647"/>
                <a:gd name="T73" fmla="*/ 91 h 1507"/>
                <a:gd name="T74" fmla="*/ 1463 w 1647"/>
                <a:gd name="T75" fmla="*/ 150 h 1507"/>
                <a:gd name="T76" fmla="*/ 1530 w 1647"/>
                <a:gd name="T77" fmla="*/ 221 h 1507"/>
                <a:gd name="T78" fmla="*/ 1583 w 1647"/>
                <a:gd name="T79" fmla="*/ 303 h 1507"/>
                <a:gd name="T80" fmla="*/ 1621 w 1647"/>
                <a:gd name="T81" fmla="*/ 395 h 1507"/>
                <a:gd name="T82" fmla="*/ 1642 w 1647"/>
                <a:gd name="T83" fmla="*/ 495 h 1507"/>
                <a:gd name="T84" fmla="*/ 1646 w 1647"/>
                <a:gd name="T85" fmla="*/ 602 h 1507"/>
                <a:gd name="T86" fmla="*/ 1630 w 1647"/>
                <a:gd name="T87" fmla="*/ 715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47" h="1507">
                  <a:moveTo>
                    <a:pt x="1621" y="754"/>
                  </a:moveTo>
                  <a:lnTo>
                    <a:pt x="1621" y="754"/>
                  </a:lnTo>
                  <a:lnTo>
                    <a:pt x="1609" y="793"/>
                  </a:lnTo>
                  <a:lnTo>
                    <a:pt x="1596" y="832"/>
                  </a:lnTo>
                  <a:lnTo>
                    <a:pt x="1581" y="869"/>
                  </a:lnTo>
                  <a:lnTo>
                    <a:pt x="1564" y="906"/>
                  </a:lnTo>
                  <a:lnTo>
                    <a:pt x="1546" y="942"/>
                  </a:lnTo>
                  <a:lnTo>
                    <a:pt x="1525" y="978"/>
                  </a:lnTo>
                  <a:lnTo>
                    <a:pt x="1503" y="1014"/>
                  </a:lnTo>
                  <a:lnTo>
                    <a:pt x="1479" y="1047"/>
                  </a:lnTo>
                  <a:lnTo>
                    <a:pt x="1455" y="1081"/>
                  </a:lnTo>
                  <a:lnTo>
                    <a:pt x="1429" y="1114"/>
                  </a:lnTo>
                  <a:lnTo>
                    <a:pt x="1402" y="1145"/>
                  </a:lnTo>
                  <a:lnTo>
                    <a:pt x="1372" y="1176"/>
                  </a:lnTo>
                  <a:lnTo>
                    <a:pt x="1342" y="1204"/>
                  </a:lnTo>
                  <a:lnTo>
                    <a:pt x="1311" y="1233"/>
                  </a:lnTo>
                  <a:lnTo>
                    <a:pt x="1278" y="1260"/>
                  </a:lnTo>
                  <a:lnTo>
                    <a:pt x="1244" y="1288"/>
                  </a:lnTo>
                  <a:lnTo>
                    <a:pt x="1211" y="1312"/>
                  </a:lnTo>
                  <a:lnTo>
                    <a:pt x="1175" y="1336"/>
                  </a:lnTo>
                  <a:lnTo>
                    <a:pt x="1139" y="1358"/>
                  </a:lnTo>
                  <a:lnTo>
                    <a:pt x="1101" y="1379"/>
                  </a:lnTo>
                  <a:lnTo>
                    <a:pt x="1064" y="1398"/>
                  </a:lnTo>
                  <a:lnTo>
                    <a:pt x="1026" y="1416"/>
                  </a:lnTo>
                  <a:lnTo>
                    <a:pt x="987" y="1433"/>
                  </a:lnTo>
                  <a:lnTo>
                    <a:pt x="948" y="1449"/>
                  </a:lnTo>
                  <a:lnTo>
                    <a:pt x="908" y="1462"/>
                  </a:lnTo>
                  <a:lnTo>
                    <a:pt x="868" y="1473"/>
                  </a:lnTo>
                  <a:lnTo>
                    <a:pt x="827" y="1484"/>
                  </a:lnTo>
                  <a:lnTo>
                    <a:pt x="786" y="1493"/>
                  </a:lnTo>
                  <a:lnTo>
                    <a:pt x="745" y="1499"/>
                  </a:lnTo>
                  <a:lnTo>
                    <a:pt x="704" y="1503"/>
                  </a:lnTo>
                  <a:lnTo>
                    <a:pt x="662" y="1507"/>
                  </a:lnTo>
                  <a:lnTo>
                    <a:pt x="621" y="1507"/>
                  </a:lnTo>
                  <a:lnTo>
                    <a:pt x="621" y="1507"/>
                  </a:lnTo>
                  <a:lnTo>
                    <a:pt x="580" y="1507"/>
                  </a:lnTo>
                  <a:lnTo>
                    <a:pt x="540" y="1503"/>
                  </a:lnTo>
                  <a:lnTo>
                    <a:pt x="502" y="1499"/>
                  </a:lnTo>
                  <a:lnTo>
                    <a:pt x="465" y="1493"/>
                  </a:lnTo>
                  <a:lnTo>
                    <a:pt x="428" y="1484"/>
                  </a:lnTo>
                  <a:lnTo>
                    <a:pt x="393" y="1473"/>
                  </a:lnTo>
                  <a:lnTo>
                    <a:pt x="360" y="1462"/>
                  </a:lnTo>
                  <a:lnTo>
                    <a:pt x="326" y="1449"/>
                  </a:lnTo>
                  <a:lnTo>
                    <a:pt x="295" y="1433"/>
                  </a:lnTo>
                  <a:lnTo>
                    <a:pt x="265" y="1416"/>
                  </a:lnTo>
                  <a:lnTo>
                    <a:pt x="236" y="1398"/>
                  </a:lnTo>
                  <a:lnTo>
                    <a:pt x="209" y="1379"/>
                  </a:lnTo>
                  <a:lnTo>
                    <a:pt x="184" y="1358"/>
                  </a:lnTo>
                  <a:lnTo>
                    <a:pt x="160" y="1336"/>
                  </a:lnTo>
                  <a:lnTo>
                    <a:pt x="137" y="1312"/>
                  </a:lnTo>
                  <a:lnTo>
                    <a:pt x="115" y="1288"/>
                  </a:lnTo>
                  <a:lnTo>
                    <a:pt x="97" y="1260"/>
                  </a:lnTo>
                  <a:lnTo>
                    <a:pt x="79" y="1233"/>
                  </a:lnTo>
                  <a:lnTo>
                    <a:pt x="62" y="1204"/>
                  </a:lnTo>
                  <a:lnTo>
                    <a:pt x="48" y="1176"/>
                  </a:lnTo>
                  <a:lnTo>
                    <a:pt x="36" y="1145"/>
                  </a:lnTo>
                  <a:lnTo>
                    <a:pt x="26" y="1114"/>
                  </a:lnTo>
                  <a:lnTo>
                    <a:pt x="17" y="1081"/>
                  </a:lnTo>
                  <a:lnTo>
                    <a:pt x="9" y="1047"/>
                  </a:lnTo>
                  <a:lnTo>
                    <a:pt x="4" y="1014"/>
                  </a:lnTo>
                  <a:lnTo>
                    <a:pt x="1" y="978"/>
                  </a:lnTo>
                  <a:lnTo>
                    <a:pt x="0" y="942"/>
                  </a:lnTo>
                  <a:lnTo>
                    <a:pt x="1" y="906"/>
                  </a:lnTo>
                  <a:lnTo>
                    <a:pt x="4" y="869"/>
                  </a:lnTo>
                  <a:lnTo>
                    <a:pt x="9" y="832"/>
                  </a:lnTo>
                  <a:lnTo>
                    <a:pt x="15" y="793"/>
                  </a:lnTo>
                  <a:lnTo>
                    <a:pt x="24" y="754"/>
                  </a:lnTo>
                  <a:lnTo>
                    <a:pt x="24" y="754"/>
                  </a:lnTo>
                  <a:lnTo>
                    <a:pt x="36" y="715"/>
                  </a:lnTo>
                  <a:lnTo>
                    <a:pt x="50" y="677"/>
                  </a:lnTo>
                  <a:lnTo>
                    <a:pt x="65" y="639"/>
                  </a:lnTo>
                  <a:lnTo>
                    <a:pt x="82" y="602"/>
                  </a:lnTo>
                  <a:lnTo>
                    <a:pt x="101" y="565"/>
                  </a:lnTo>
                  <a:lnTo>
                    <a:pt x="121" y="530"/>
                  </a:lnTo>
                  <a:lnTo>
                    <a:pt x="143" y="495"/>
                  </a:lnTo>
                  <a:lnTo>
                    <a:pt x="166" y="461"/>
                  </a:lnTo>
                  <a:lnTo>
                    <a:pt x="191" y="428"/>
                  </a:lnTo>
                  <a:lnTo>
                    <a:pt x="218" y="395"/>
                  </a:lnTo>
                  <a:lnTo>
                    <a:pt x="245" y="364"/>
                  </a:lnTo>
                  <a:lnTo>
                    <a:pt x="274" y="333"/>
                  </a:lnTo>
                  <a:lnTo>
                    <a:pt x="305" y="303"/>
                  </a:lnTo>
                  <a:lnTo>
                    <a:pt x="336" y="274"/>
                  </a:lnTo>
                  <a:lnTo>
                    <a:pt x="369" y="247"/>
                  </a:lnTo>
                  <a:lnTo>
                    <a:pt x="401" y="221"/>
                  </a:lnTo>
                  <a:lnTo>
                    <a:pt x="436" y="196"/>
                  </a:lnTo>
                  <a:lnTo>
                    <a:pt x="471" y="173"/>
                  </a:lnTo>
                  <a:lnTo>
                    <a:pt x="508" y="150"/>
                  </a:lnTo>
                  <a:lnTo>
                    <a:pt x="544" y="129"/>
                  </a:lnTo>
                  <a:lnTo>
                    <a:pt x="582" y="109"/>
                  </a:lnTo>
                  <a:lnTo>
                    <a:pt x="621" y="91"/>
                  </a:lnTo>
                  <a:lnTo>
                    <a:pt x="660" y="74"/>
                  </a:lnTo>
                  <a:lnTo>
                    <a:pt x="699" y="60"/>
                  </a:lnTo>
                  <a:lnTo>
                    <a:pt x="739" y="46"/>
                  </a:lnTo>
                  <a:lnTo>
                    <a:pt x="779" y="34"/>
                  </a:lnTo>
                  <a:lnTo>
                    <a:pt x="819" y="25"/>
                  </a:lnTo>
                  <a:lnTo>
                    <a:pt x="860" y="16"/>
                  </a:lnTo>
                  <a:lnTo>
                    <a:pt x="901" y="9"/>
                  </a:lnTo>
                  <a:lnTo>
                    <a:pt x="943" y="4"/>
                  </a:lnTo>
                  <a:lnTo>
                    <a:pt x="983" y="2"/>
                  </a:lnTo>
                  <a:lnTo>
                    <a:pt x="1025" y="0"/>
                  </a:lnTo>
                  <a:lnTo>
                    <a:pt x="1025" y="0"/>
                  </a:lnTo>
                  <a:lnTo>
                    <a:pt x="1066" y="2"/>
                  </a:lnTo>
                  <a:lnTo>
                    <a:pt x="1105" y="4"/>
                  </a:lnTo>
                  <a:lnTo>
                    <a:pt x="1144" y="9"/>
                  </a:lnTo>
                  <a:lnTo>
                    <a:pt x="1182" y="16"/>
                  </a:lnTo>
                  <a:lnTo>
                    <a:pt x="1218" y="25"/>
                  </a:lnTo>
                  <a:lnTo>
                    <a:pt x="1253" y="34"/>
                  </a:lnTo>
                  <a:lnTo>
                    <a:pt x="1287" y="46"/>
                  </a:lnTo>
                  <a:lnTo>
                    <a:pt x="1320" y="60"/>
                  </a:lnTo>
                  <a:lnTo>
                    <a:pt x="1351" y="74"/>
                  </a:lnTo>
                  <a:lnTo>
                    <a:pt x="1381" y="91"/>
                  </a:lnTo>
                  <a:lnTo>
                    <a:pt x="1409" y="109"/>
                  </a:lnTo>
                  <a:lnTo>
                    <a:pt x="1437" y="129"/>
                  </a:lnTo>
                  <a:lnTo>
                    <a:pt x="1463" y="150"/>
                  </a:lnTo>
                  <a:lnTo>
                    <a:pt x="1487" y="173"/>
                  </a:lnTo>
                  <a:lnTo>
                    <a:pt x="1509" y="196"/>
                  </a:lnTo>
                  <a:lnTo>
                    <a:pt x="1530" y="221"/>
                  </a:lnTo>
                  <a:lnTo>
                    <a:pt x="1550" y="247"/>
                  </a:lnTo>
                  <a:lnTo>
                    <a:pt x="1568" y="274"/>
                  </a:lnTo>
                  <a:lnTo>
                    <a:pt x="1583" y="303"/>
                  </a:lnTo>
                  <a:lnTo>
                    <a:pt x="1598" y="333"/>
                  </a:lnTo>
                  <a:lnTo>
                    <a:pt x="1611" y="364"/>
                  </a:lnTo>
                  <a:lnTo>
                    <a:pt x="1621" y="395"/>
                  </a:lnTo>
                  <a:lnTo>
                    <a:pt x="1630" y="428"/>
                  </a:lnTo>
                  <a:lnTo>
                    <a:pt x="1637" y="461"/>
                  </a:lnTo>
                  <a:lnTo>
                    <a:pt x="1642" y="495"/>
                  </a:lnTo>
                  <a:lnTo>
                    <a:pt x="1646" y="530"/>
                  </a:lnTo>
                  <a:lnTo>
                    <a:pt x="1647" y="565"/>
                  </a:lnTo>
                  <a:lnTo>
                    <a:pt x="1646" y="602"/>
                  </a:lnTo>
                  <a:lnTo>
                    <a:pt x="1643" y="639"/>
                  </a:lnTo>
                  <a:lnTo>
                    <a:pt x="1638" y="677"/>
                  </a:lnTo>
                  <a:lnTo>
                    <a:pt x="1630" y="715"/>
                  </a:lnTo>
                  <a:lnTo>
                    <a:pt x="1621" y="75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 name="Freeform 505"/>
            <p:cNvSpPr>
              <a:spLocks/>
            </p:cNvSpPr>
            <p:nvPr/>
          </p:nvSpPr>
          <p:spPr bwMode="auto">
            <a:xfrm>
              <a:off x="2665174" y="3689025"/>
              <a:ext cx="917796" cy="847665"/>
            </a:xfrm>
            <a:custGeom>
              <a:avLst/>
              <a:gdLst>
                <a:gd name="T0" fmla="*/ 1177 w 1204"/>
                <a:gd name="T1" fmla="*/ 586 h 1115"/>
                <a:gd name="T2" fmla="*/ 1143 w 1204"/>
                <a:gd name="T3" fmla="*/ 671 h 1115"/>
                <a:gd name="T4" fmla="*/ 1099 w 1204"/>
                <a:gd name="T5" fmla="*/ 750 h 1115"/>
                <a:gd name="T6" fmla="*/ 1044 w 1204"/>
                <a:gd name="T7" fmla="*/ 824 h 1115"/>
                <a:gd name="T8" fmla="*/ 980 w 1204"/>
                <a:gd name="T9" fmla="*/ 892 h 1115"/>
                <a:gd name="T10" fmla="*/ 909 w 1204"/>
                <a:gd name="T11" fmla="*/ 953 h 1115"/>
                <a:gd name="T12" fmla="*/ 831 w 1204"/>
                <a:gd name="T13" fmla="*/ 1005 h 1115"/>
                <a:gd name="T14" fmla="*/ 749 w 1204"/>
                <a:gd name="T15" fmla="*/ 1049 h 1115"/>
                <a:gd name="T16" fmla="*/ 662 w 1204"/>
                <a:gd name="T17" fmla="*/ 1081 h 1115"/>
                <a:gd name="T18" fmla="*/ 574 w 1204"/>
                <a:gd name="T19" fmla="*/ 1105 h 1115"/>
                <a:gd name="T20" fmla="*/ 483 w 1204"/>
                <a:gd name="T21" fmla="*/ 1115 h 1115"/>
                <a:gd name="T22" fmla="*/ 423 w 1204"/>
                <a:gd name="T23" fmla="*/ 1115 h 1115"/>
                <a:gd name="T24" fmla="*/ 339 w 1204"/>
                <a:gd name="T25" fmla="*/ 1105 h 1115"/>
                <a:gd name="T26" fmla="*/ 261 w 1204"/>
                <a:gd name="T27" fmla="*/ 1081 h 1115"/>
                <a:gd name="T28" fmla="*/ 193 w 1204"/>
                <a:gd name="T29" fmla="*/ 1049 h 1115"/>
                <a:gd name="T30" fmla="*/ 133 w 1204"/>
                <a:gd name="T31" fmla="*/ 1005 h 1115"/>
                <a:gd name="T32" fmla="*/ 84 w 1204"/>
                <a:gd name="T33" fmla="*/ 953 h 1115"/>
                <a:gd name="T34" fmla="*/ 45 w 1204"/>
                <a:gd name="T35" fmla="*/ 892 h 1115"/>
                <a:gd name="T36" fmla="*/ 18 w 1204"/>
                <a:gd name="T37" fmla="*/ 824 h 1115"/>
                <a:gd name="T38" fmla="*/ 3 w 1204"/>
                <a:gd name="T39" fmla="*/ 750 h 1115"/>
                <a:gd name="T40" fmla="*/ 1 w 1204"/>
                <a:gd name="T41" fmla="*/ 671 h 1115"/>
                <a:gd name="T42" fmla="*/ 13 w 1204"/>
                <a:gd name="T43" fmla="*/ 586 h 1115"/>
                <a:gd name="T44" fmla="*/ 28 w 1204"/>
                <a:gd name="T45" fmla="*/ 529 h 1115"/>
                <a:gd name="T46" fmla="*/ 61 w 1204"/>
                <a:gd name="T47" fmla="*/ 446 h 1115"/>
                <a:gd name="T48" fmla="*/ 106 w 1204"/>
                <a:gd name="T49" fmla="*/ 367 h 1115"/>
                <a:gd name="T50" fmla="*/ 161 w 1204"/>
                <a:gd name="T51" fmla="*/ 293 h 1115"/>
                <a:gd name="T52" fmla="*/ 224 w 1204"/>
                <a:gd name="T53" fmla="*/ 225 h 1115"/>
                <a:gd name="T54" fmla="*/ 296 w 1204"/>
                <a:gd name="T55" fmla="*/ 164 h 1115"/>
                <a:gd name="T56" fmla="*/ 372 w 1204"/>
                <a:gd name="T57" fmla="*/ 112 h 1115"/>
                <a:gd name="T58" fmla="*/ 456 w 1204"/>
                <a:gd name="T59" fmla="*/ 68 h 1115"/>
                <a:gd name="T60" fmla="*/ 541 w 1204"/>
                <a:gd name="T61" fmla="*/ 34 h 1115"/>
                <a:gd name="T62" fmla="*/ 631 w 1204"/>
                <a:gd name="T63" fmla="*/ 12 h 1115"/>
                <a:gd name="T64" fmla="*/ 722 w 1204"/>
                <a:gd name="T65" fmla="*/ 2 h 1115"/>
                <a:gd name="T66" fmla="*/ 782 w 1204"/>
                <a:gd name="T67" fmla="*/ 2 h 1115"/>
                <a:gd name="T68" fmla="*/ 866 w 1204"/>
                <a:gd name="T69" fmla="*/ 12 h 1115"/>
                <a:gd name="T70" fmla="*/ 943 w 1204"/>
                <a:gd name="T71" fmla="*/ 34 h 1115"/>
                <a:gd name="T72" fmla="*/ 1012 w 1204"/>
                <a:gd name="T73" fmla="*/ 68 h 1115"/>
                <a:gd name="T74" fmla="*/ 1070 w 1204"/>
                <a:gd name="T75" fmla="*/ 112 h 1115"/>
                <a:gd name="T76" fmla="*/ 1119 w 1204"/>
                <a:gd name="T77" fmla="*/ 164 h 1115"/>
                <a:gd name="T78" fmla="*/ 1158 w 1204"/>
                <a:gd name="T79" fmla="*/ 225 h 1115"/>
                <a:gd name="T80" fmla="*/ 1186 w 1204"/>
                <a:gd name="T81" fmla="*/ 293 h 1115"/>
                <a:gd name="T82" fmla="*/ 1201 w 1204"/>
                <a:gd name="T83" fmla="*/ 367 h 1115"/>
                <a:gd name="T84" fmla="*/ 1204 w 1204"/>
                <a:gd name="T85" fmla="*/ 446 h 1115"/>
                <a:gd name="T86" fmla="*/ 1192 w 1204"/>
                <a:gd name="T87" fmla="*/ 529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4" h="1115">
                  <a:moveTo>
                    <a:pt x="1186" y="558"/>
                  </a:moveTo>
                  <a:lnTo>
                    <a:pt x="1186" y="558"/>
                  </a:lnTo>
                  <a:lnTo>
                    <a:pt x="1177" y="586"/>
                  </a:lnTo>
                  <a:lnTo>
                    <a:pt x="1166" y="615"/>
                  </a:lnTo>
                  <a:lnTo>
                    <a:pt x="1156" y="643"/>
                  </a:lnTo>
                  <a:lnTo>
                    <a:pt x="1143" y="671"/>
                  </a:lnTo>
                  <a:lnTo>
                    <a:pt x="1130" y="698"/>
                  </a:lnTo>
                  <a:lnTo>
                    <a:pt x="1114" y="724"/>
                  </a:lnTo>
                  <a:lnTo>
                    <a:pt x="1099" y="750"/>
                  </a:lnTo>
                  <a:lnTo>
                    <a:pt x="1082" y="775"/>
                  </a:lnTo>
                  <a:lnTo>
                    <a:pt x="1062" y="799"/>
                  </a:lnTo>
                  <a:lnTo>
                    <a:pt x="1044" y="824"/>
                  </a:lnTo>
                  <a:lnTo>
                    <a:pt x="1023" y="847"/>
                  </a:lnTo>
                  <a:lnTo>
                    <a:pt x="1003" y="869"/>
                  </a:lnTo>
                  <a:lnTo>
                    <a:pt x="980" y="892"/>
                  </a:lnTo>
                  <a:lnTo>
                    <a:pt x="957" y="912"/>
                  </a:lnTo>
                  <a:lnTo>
                    <a:pt x="934" y="933"/>
                  </a:lnTo>
                  <a:lnTo>
                    <a:pt x="909" y="953"/>
                  </a:lnTo>
                  <a:lnTo>
                    <a:pt x="883" y="971"/>
                  </a:lnTo>
                  <a:lnTo>
                    <a:pt x="858" y="988"/>
                  </a:lnTo>
                  <a:lnTo>
                    <a:pt x="831" y="1005"/>
                  </a:lnTo>
                  <a:lnTo>
                    <a:pt x="804" y="1020"/>
                  </a:lnTo>
                  <a:lnTo>
                    <a:pt x="776" y="1034"/>
                  </a:lnTo>
                  <a:lnTo>
                    <a:pt x="749" y="1049"/>
                  </a:lnTo>
                  <a:lnTo>
                    <a:pt x="721" y="1060"/>
                  </a:lnTo>
                  <a:lnTo>
                    <a:pt x="692" y="1072"/>
                  </a:lnTo>
                  <a:lnTo>
                    <a:pt x="662" y="1081"/>
                  </a:lnTo>
                  <a:lnTo>
                    <a:pt x="632" y="1090"/>
                  </a:lnTo>
                  <a:lnTo>
                    <a:pt x="604" y="1098"/>
                  </a:lnTo>
                  <a:lnTo>
                    <a:pt x="574" y="1105"/>
                  </a:lnTo>
                  <a:lnTo>
                    <a:pt x="543" y="1108"/>
                  </a:lnTo>
                  <a:lnTo>
                    <a:pt x="513" y="1112"/>
                  </a:lnTo>
                  <a:lnTo>
                    <a:pt x="483" y="1115"/>
                  </a:lnTo>
                  <a:lnTo>
                    <a:pt x="453" y="1115"/>
                  </a:lnTo>
                  <a:lnTo>
                    <a:pt x="453" y="1115"/>
                  </a:lnTo>
                  <a:lnTo>
                    <a:pt x="423" y="1115"/>
                  </a:lnTo>
                  <a:lnTo>
                    <a:pt x="395" y="1112"/>
                  </a:lnTo>
                  <a:lnTo>
                    <a:pt x="366" y="1108"/>
                  </a:lnTo>
                  <a:lnTo>
                    <a:pt x="339" y="1105"/>
                  </a:lnTo>
                  <a:lnTo>
                    <a:pt x="311" y="1098"/>
                  </a:lnTo>
                  <a:lnTo>
                    <a:pt x="287" y="1090"/>
                  </a:lnTo>
                  <a:lnTo>
                    <a:pt x="261" y="1081"/>
                  </a:lnTo>
                  <a:lnTo>
                    <a:pt x="237" y="1072"/>
                  </a:lnTo>
                  <a:lnTo>
                    <a:pt x="215" y="1060"/>
                  </a:lnTo>
                  <a:lnTo>
                    <a:pt x="193" y="1049"/>
                  </a:lnTo>
                  <a:lnTo>
                    <a:pt x="172" y="1034"/>
                  </a:lnTo>
                  <a:lnTo>
                    <a:pt x="153" y="1020"/>
                  </a:lnTo>
                  <a:lnTo>
                    <a:pt x="133" y="1005"/>
                  </a:lnTo>
                  <a:lnTo>
                    <a:pt x="116" y="988"/>
                  </a:lnTo>
                  <a:lnTo>
                    <a:pt x="100" y="971"/>
                  </a:lnTo>
                  <a:lnTo>
                    <a:pt x="84" y="953"/>
                  </a:lnTo>
                  <a:lnTo>
                    <a:pt x="70" y="933"/>
                  </a:lnTo>
                  <a:lnTo>
                    <a:pt x="57" y="912"/>
                  </a:lnTo>
                  <a:lnTo>
                    <a:pt x="45" y="892"/>
                  </a:lnTo>
                  <a:lnTo>
                    <a:pt x="35" y="869"/>
                  </a:lnTo>
                  <a:lnTo>
                    <a:pt x="26" y="847"/>
                  </a:lnTo>
                  <a:lnTo>
                    <a:pt x="18" y="824"/>
                  </a:lnTo>
                  <a:lnTo>
                    <a:pt x="11" y="799"/>
                  </a:lnTo>
                  <a:lnTo>
                    <a:pt x="7" y="775"/>
                  </a:lnTo>
                  <a:lnTo>
                    <a:pt x="3" y="750"/>
                  </a:lnTo>
                  <a:lnTo>
                    <a:pt x="1" y="724"/>
                  </a:lnTo>
                  <a:lnTo>
                    <a:pt x="0" y="698"/>
                  </a:lnTo>
                  <a:lnTo>
                    <a:pt x="1" y="671"/>
                  </a:lnTo>
                  <a:lnTo>
                    <a:pt x="3" y="643"/>
                  </a:lnTo>
                  <a:lnTo>
                    <a:pt x="7" y="615"/>
                  </a:lnTo>
                  <a:lnTo>
                    <a:pt x="13" y="586"/>
                  </a:lnTo>
                  <a:lnTo>
                    <a:pt x="19" y="558"/>
                  </a:lnTo>
                  <a:lnTo>
                    <a:pt x="19" y="558"/>
                  </a:lnTo>
                  <a:lnTo>
                    <a:pt x="28" y="529"/>
                  </a:lnTo>
                  <a:lnTo>
                    <a:pt x="37" y="501"/>
                  </a:lnTo>
                  <a:lnTo>
                    <a:pt x="49" y="473"/>
                  </a:lnTo>
                  <a:lnTo>
                    <a:pt x="61" y="446"/>
                  </a:lnTo>
                  <a:lnTo>
                    <a:pt x="75" y="419"/>
                  </a:lnTo>
                  <a:lnTo>
                    <a:pt x="89" y="393"/>
                  </a:lnTo>
                  <a:lnTo>
                    <a:pt x="106" y="367"/>
                  </a:lnTo>
                  <a:lnTo>
                    <a:pt x="123" y="341"/>
                  </a:lnTo>
                  <a:lnTo>
                    <a:pt x="141" y="316"/>
                  </a:lnTo>
                  <a:lnTo>
                    <a:pt x="161" y="293"/>
                  </a:lnTo>
                  <a:lnTo>
                    <a:pt x="181" y="269"/>
                  </a:lnTo>
                  <a:lnTo>
                    <a:pt x="202" y="246"/>
                  </a:lnTo>
                  <a:lnTo>
                    <a:pt x="224" y="225"/>
                  </a:lnTo>
                  <a:lnTo>
                    <a:pt x="248" y="203"/>
                  </a:lnTo>
                  <a:lnTo>
                    <a:pt x="271" y="184"/>
                  </a:lnTo>
                  <a:lnTo>
                    <a:pt x="296" y="164"/>
                  </a:lnTo>
                  <a:lnTo>
                    <a:pt x="320" y="146"/>
                  </a:lnTo>
                  <a:lnTo>
                    <a:pt x="346" y="128"/>
                  </a:lnTo>
                  <a:lnTo>
                    <a:pt x="372" y="112"/>
                  </a:lnTo>
                  <a:lnTo>
                    <a:pt x="400" y="97"/>
                  </a:lnTo>
                  <a:lnTo>
                    <a:pt x="427" y="81"/>
                  </a:lnTo>
                  <a:lnTo>
                    <a:pt x="456" y="68"/>
                  </a:lnTo>
                  <a:lnTo>
                    <a:pt x="484" y="56"/>
                  </a:lnTo>
                  <a:lnTo>
                    <a:pt x="513" y="45"/>
                  </a:lnTo>
                  <a:lnTo>
                    <a:pt x="541" y="34"/>
                  </a:lnTo>
                  <a:lnTo>
                    <a:pt x="571" y="26"/>
                  </a:lnTo>
                  <a:lnTo>
                    <a:pt x="601" y="19"/>
                  </a:lnTo>
                  <a:lnTo>
                    <a:pt x="631" y="12"/>
                  </a:lnTo>
                  <a:lnTo>
                    <a:pt x="661" y="7"/>
                  </a:lnTo>
                  <a:lnTo>
                    <a:pt x="691" y="4"/>
                  </a:lnTo>
                  <a:lnTo>
                    <a:pt x="722" y="2"/>
                  </a:lnTo>
                  <a:lnTo>
                    <a:pt x="752" y="0"/>
                  </a:lnTo>
                  <a:lnTo>
                    <a:pt x="752" y="0"/>
                  </a:lnTo>
                  <a:lnTo>
                    <a:pt x="782" y="2"/>
                  </a:lnTo>
                  <a:lnTo>
                    <a:pt x="810" y="4"/>
                  </a:lnTo>
                  <a:lnTo>
                    <a:pt x="839" y="7"/>
                  </a:lnTo>
                  <a:lnTo>
                    <a:pt x="866" y="12"/>
                  </a:lnTo>
                  <a:lnTo>
                    <a:pt x="892" y="19"/>
                  </a:lnTo>
                  <a:lnTo>
                    <a:pt x="918" y="26"/>
                  </a:lnTo>
                  <a:lnTo>
                    <a:pt x="943" y="34"/>
                  </a:lnTo>
                  <a:lnTo>
                    <a:pt x="966" y="45"/>
                  </a:lnTo>
                  <a:lnTo>
                    <a:pt x="990" y="56"/>
                  </a:lnTo>
                  <a:lnTo>
                    <a:pt x="1012" y="68"/>
                  </a:lnTo>
                  <a:lnTo>
                    <a:pt x="1032" y="81"/>
                  </a:lnTo>
                  <a:lnTo>
                    <a:pt x="1052" y="97"/>
                  </a:lnTo>
                  <a:lnTo>
                    <a:pt x="1070" y="112"/>
                  </a:lnTo>
                  <a:lnTo>
                    <a:pt x="1088" y="128"/>
                  </a:lnTo>
                  <a:lnTo>
                    <a:pt x="1105" y="146"/>
                  </a:lnTo>
                  <a:lnTo>
                    <a:pt x="1119" y="164"/>
                  </a:lnTo>
                  <a:lnTo>
                    <a:pt x="1134" y="184"/>
                  </a:lnTo>
                  <a:lnTo>
                    <a:pt x="1147" y="203"/>
                  </a:lnTo>
                  <a:lnTo>
                    <a:pt x="1158" y="225"/>
                  </a:lnTo>
                  <a:lnTo>
                    <a:pt x="1169" y="246"/>
                  </a:lnTo>
                  <a:lnTo>
                    <a:pt x="1178" y="269"/>
                  </a:lnTo>
                  <a:lnTo>
                    <a:pt x="1186" y="293"/>
                  </a:lnTo>
                  <a:lnTo>
                    <a:pt x="1192" y="316"/>
                  </a:lnTo>
                  <a:lnTo>
                    <a:pt x="1197" y="341"/>
                  </a:lnTo>
                  <a:lnTo>
                    <a:pt x="1201" y="367"/>
                  </a:lnTo>
                  <a:lnTo>
                    <a:pt x="1204" y="393"/>
                  </a:lnTo>
                  <a:lnTo>
                    <a:pt x="1204" y="419"/>
                  </a:lnTo>
                  <a:lnTo>
                    <a:pt x="1204" y="446"/>
                  </a:lnTo>
                  <a:lnTo>
                    <a:pt x="1201" y="473"/>
                  </a:lnTo>
                  <a:lnTo>
                    <a:pt x="1197" y="501"/>
                  </a:lnTo>
                  <a:lnTo>
                    <a:pt x="1192" y="529"/>
                  </a:lnTo>
                  <a:lnTo>
                    <a:pt x="1186" y="5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 name="Freeform 506"/>
            <p:cNvSpPr>
              <a:spLocks/>
            </p:cNvSpPr>
            <p:nvPr/>
          </p:nvSpPr>
          <p:spPr bwMode="auto">
            <a:xfrm>
              <a:off x="2665174" y="3689025"/>
              <a:ext cx="917796" cy="847665"/>
            </a:xfrm>
            <a:custGeom>
              <a:avLst/>
              <a:gdLst>
                <a:gd name="T0" fmla="*/ 1177 w 1204"/>
                <a:gd name="T1" fmla="*/ 586 h 1115"/>
                <a:gd name="T2" fmla="*/ 1143 w 1204"/>
                <a:gd name="T3" fmla="*/ 671 h 1115"/>
                <a:gd name="T4" fmla="*/ 1099 w 1204"/>
                <a:gd name="T5" fmla="*/ 750 h 1115"/>
                <a:gd name="T6" fmla="*/ 1044 w 1204"/>
                <a:gd name="T7" fmla="*/ 824 h 1115"/>
                <a:gd name="T8" fmla="*/ 980 w 1204"/>
                <a:gd name="T9" fmla="*/ 892 h 1115"/>
                <a:gd name="T10" fmla="*/ 909 w 1204"/>
                <a:gd name="T11" fmla="*/ 953 h 1115"/>
                <a:gd name="T12" fmla="*/ 831 w 1204"/>
                <a:gd name="T13" fmla="*/ 1005 h 1115"/>
                <a:gd name="T14" fmla="*/ 749 w 1204"/>
                <a:gd name="T15" fmla="*/ 1049 h 1115"/>
                <a:gd name="T16" fmla="*/ 662 w 1204"/>
                <a:gd name="T17" fmla="*/ 1081 h 1115"/>
                <a:gd name="T18" fmla="*/ 574 w 1204"/>
                <a:gd name="T19" fmla="*/ 1105 h 1115"/>
                <a:gd name="T20" fmla="*/ 483 w 1204"/>
                <a:gd name="T21" fmla="*/ 1115 h 1115"/>
                <a:gd name="T22" fmla="*/ 423 w 1204"/>
                <a:gd name="T23" fmla="*/ 1115 h 1115"/>
                <a:gd name="T24" fmla="*/ 339 w 1204"/>
                <a:gd name="T25" fmla="*/ 1105 h 1115"/>
                <a:gd name="T26" fmla="*/ 261 w 1204"/>
                <a:gd name="T27" fmla="*/ 1081 h 1115"/>
                <a:gd name="T28" fmla="*/ 193 w 1204"/>
                <a:gd name="T29" fmla="*/ 1049 h 1115"/>
                <a:gd name="T30" fmla="*/ 133 w 1204"/>
                <a:gd name="T31" fmla="*/ 1005 h 1115"/>
                <a:gd name="T32" fmla="*/ 84 w 1204"/>
                <a:gd name="T33" fmla="*/ 953 h 1115"/>
                <a:gd name="T34" fmla="*/ 45 w 1204"/>
                <a:gd name="T35" fmla="*/ 892 h 1115"/>
                <a:gd name="T36" fmla="*/ 18 w 1204"/>
                <a:gd name="T37" fmla="*/ 824 h 1115"/>
                <a:gd name="T38" fmla="*/ 3 w 1204"/>
                <a:gd name="T39" fmla="*/ 750 h 1115"/>
                <a:gd name="T40" fmla="*/ 1 w 1204"/>
                <a:gd name="T41" fmla="*/ 671 h 1115"/>
                <a:gd name="T42" fmla="*/ 13 w 1204"/>
                <a:gd name="T43" fmla="*/ 586 h 1115"/>
                <a:gd name="T44" fmla="*/ 28 w 1204"/>
                <a:gd name="T45" fmla="*/ 529 h 1115"/>
                <a:gd name="T46" fmla="*/ 61 w 1204"/>
                <a:gd name="T47" fmla="*/ 446 h 1115"/>
                <a:gd name="T48" fmla="*/ 106 w 1204"/>
                <a:gd name="T49" fmla="*/ 367 h 1115"/>
                <a:gd name="T50" fmla="*/ 161 w 1204"/>
                <a:gd name="T51" fmla="*/ 293 h 1115"/>
                <a:gd name="T52" fmla="*/ 224 w 1204"/>
                <a:gd name="T53" fmla="*/ 225 h 1115"/>
                <a:gd name="T54" fmla="*/ 296 w 1204"/>
                <a:gd name="T55" fmla="*/ 164 h 1115"/>
                <a:gd name="T56" fmla="*/ 372 w 1204"/>
                <a:gd name="T57" fmla="*/ 112 h 1115"/>
                <a:gd name="T58" fmla="*/ 456 w 1204"/>
                <a:gd name="T59" fmla="*/ 68 h 1115"/>
                <a:gd name="T60" fmla="*/ 541 w 1204"/>
                <a:gd name="T61" fmla="*/ 34 h 1115"/>
                <a:gd name="T62" fmla="*/ 631 w 1204"/>
                <a:gd name="T63" fmla="*/ 12 h 1115"/>
                <a:gd name="T64" fmla="*/ 722 w 1204"/>
                <a:gd name="T65" fmla="*/ 2 h 1115"/>
                <a:gd name="T66" fmla="*/ 782 w 1204"/>
                <a:gd name="T67" fmla="*/ 2 h 1115"/>
                <a:gd name="T68" fmla="*/ 866 w 1204"/>
                <a:gd name="T69" fmla="*/ 12 h 1115"/>
                <a:gd name="T70" fmla="*/ 943 w 1204"/>
                <a:gd name="T71" fmla="*/ 34 h 1115"/>
                <a:gd name="T72" fmla="*/ 1012 w 1204"/>
                <a:gd name="T73" fmla="*/ 68 h 1115"/>
                <a:gd name="T74" fmla="*/ 1070 w 1204"/>
                <a:gd name="T75" fmla="*/ 112 h 1115"/>
                <a:gd name="T76" fmla="*/ 1119 w 1204"/>
                <a:gd name="T77" fmla="*/ 164 h 1115"/>
                <a:gd name="T78" fmla="*/ 1158 w 1204"/>
                <a:gd name="T79" fmla="*/ 225 h 1115"/>
                <a:gd name="T80" fmla="*/ 1186 w 1204"/>
                <a:gd name="T81" fmla="*/ 293 h 1115"/>
                <a:gd name="T82" fmla="*/ 1201 w 1204"/>
                <a:gd name="T83" fmla="*/ 367 h 1115"/>
                <a:gd name="T84" fmla="*/ 1204 w 1204"/>
                <a:gd name="T85" fmla="*/ 446 h 1115"/>
                <a:gd name="T86" fmla="*/ 1192 w 1204"/>
                <a:gd name="T87" fmla="*/ 529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4" h="1115">
                  <a:moveTo>
                    <a:pt x="1186" y="558"/>
                  </a:moveTo>
                  <a:lnTo>
                    <a:pt x="1186" y="558"/>
                  </a:lnTo>
                  <a:lnTo>
                    <a:pt x="1177" y="586"/>
                  </a:lnTo>
                  <a:lnTo>
                    <a:pt x="1166" y="615"/>
                  </a:lnTo>
                  <a:lnTo>
                    <a:pt x="1156" y="643"/>
                  </a:lnTo>
                  <a:lnTo>
                    <a:pt x="1143" y="671"/>
                  </a:lnTo>
                  <a:lnTo>
                    <a:pt x="1130" y="698"/>
                  </a:lnTo>
                  <a:lnTo>
                    <a:pt x="1114" y="724"/>
                  </a:lnTo>
                  <a:lnTo>
                    <a:pt x="1099" y="750"/>
                  </a:lnTo>
                  <a:lnTo>
                    <a:pt x="1082" y="775"/>
                  </a:lnTo>
                  <a:lnTo>
                    <a:pt x="1062" y="799"/>
                  </a:lnTo>
                  <a:lnTo>
                    <a:pt x="1044" y="824"/>
                  </a:lnTo>
                  <a:lnTo>
                    <a:pt x="1023" y="847"/>
                  </a:lnTo>
                  <a:lnTo>
                    <a:pt x="1003" y="869"/>
                  </a:lnTo>
                  <a:lnTo>
                    <a:pt x="980" y="892"/>
                  </a:lnTo>
                  <a:lnTo>
                    <a:pt x="957" y="912"/>
                  </a:lnTo>
                  <a:lnTo>
                    <a:pt x="934" y="933"/>
                  </a:lnTo>
                  <a:lnTo>
                    <a:pt x="909" y="953"/>
                  </a:lnTo>
                  <a:lnTo>
                    <a:pt x="883" y="971"/>
                  </a:lnTo>
                  <a:lnTo>
                    <a:pt x="858" y="988"/>
                  </a:lnTo>
                  <a:lnTo>
                    <a:pt x="831" y="1005"/>
                  </a:lnTo>
                  <a:lnTo>
                    <a:pt x="804" y="1020"/>
                  </a:lnTo>
                  <a:lnTo>
                    <a:pt x="776" y="1034"/>
                  </a:lnTo>
                  <a:lnTo>
                    <a:pt x="749" y="1049"/>
                  </a:lnTo>
                  <a:lnTo>
                    <a:pt x="721" y="1060"/>
                  </a:lnTo>
                  <a:lnTo>
                    <a:pt x="692" y="1072"/>
                  </a:lnTo>
                  <a:lnTo>
                    <a:pt x="662" y="1081"/>
                  </a:lnTo>
                  <a:lnTo>
                    <a:pt x="632" y="1090"/>
                  </a:lnTo>
                  <a:lnTo>
                    <a:pt x="604" y="1098"/>
                  </a:lnTo>
                  <a:lnTo>
                    <a:pt x="574" y="1105"/>
                  </a:lnTo>
                  <a:lnTo>
                    <a:pt x="543" y="1108"/>
                  </a:lnTo>
                  <a:lnTo>
                    <a:pt x="513" y="1112"/>
                  </a:lnTo>
                  <a:lnTo>
                    <a:pt x="483" y="1115"/>
                  </a:lnTo>
                  <a:lnTo>
                    <a:pt x="453" y="1115"/>
                  </a:lnTo>
                  <a:lnTo>
                    <a:pt x="453" y="1115"/>
                  </a:lnTo>
                  <a:lnTo>
                    <a:pt x="423" y="1115"/>
                  </a:lnTo>
                  <a:lnTo>
                    <a:pt x="395" y="1112"/>
                  </a:lnTo>
                  <a:lnTo>
                    <a:pt x="366" y="1108"/>
                  </a:lnTo>
                  <a:lnTo>
                    <a:pt x="339" y="1105"/>
                  </a:lnTo>
                  <a:lnTo>
                    <a:pt x="311" y="1098"/>
                  </a:lnTo>
                  <a:lnTo>
                    <a:pt x="287" y="1090"/>
                  </a:lnTo>
                  <a:lnTo>
                    <a:pt x="261" y="1081"/>
                  </a:lnTo>
                  <a:lnTo>
                    <a:pt x="237" y="1072"/>
                  </a:lnTo>
                  <a:lnTo>
                    <a:pt x="215" y="1060"/>
                  </a:lnTo>
                  <a:lnTo>
                    <a:pt x="193" y="1049"/>
                  </a:lnTo>
                  <a:lnTo>
                    <a:pt x="172" y="1034"/>
                  </a:lnTo>
                  <a:lnTo>
                    <a:pt x="153" y="1020"/>
                  </a:lnTo>
                  <a:lnTo>
                    <a:pt x="133" y="1005"/>
                  </a:lnTo>
                  <a:lnTo>
                    <a:pt x="116" y="988"/>
                  </a:lnTo>
                  <a:lnTo>
                    <a:pt x="100" y="971"/>
                  </a:lnTo>
                  <a:lnTo>
                    <a:pt x="84" y="953"/>
                  </a:lnTo>
                  <a:lnTo>
                    <a:pt x="70" y="933"/>
                  </a:lnTo>
                  <a:lnTo>
                    <a:pt x="57" y="912"/>
                  </a:lnTo>
                  <a:lnTo>
                    <a:pt x="45" y="892"/>
                  </a:lnTo>
                  <a:lnTo>
                    <a:pt x="35" y="869"/>
                  </a:lnTo>
                  <a:lnTo>
                    <a:pt x="26" y="847"/>
                  </a:lnTo>
                  <a:lnTo>
                    <a:pt x="18" y="824"/>
                  </a:lnTo>
                  <a:lnTo>
                    <a:pt x="11" y="799"/>
                  </a:lnTo>
                  <a:lnTo>
                    <a:pt x="7" y="775"/>
                  </a:lnTo>
                  <a:lnTo>
                    <a:pt x="3" y="750"/>
                  </a:lnTo>
                  <a:lnTo>
                    <a:pt x="1" y="724"/>
                  </a:lnTo>
                  <a:lnTo>
                    <a:pt x="0" y="698"/>
                  </a:lnTo>
                  <a:lnTo>
                    <a:pt x="1" y="671"/>
                  </a:lnTo>
                  <a:lnTo>
                    <a:pt x="3" y="643"/>
                  </a:lnTo>
                  <a:lnTo>
                    <a:pt x="7" y="615"/>
                  </a:lnTo>
                  <a:lnTo>
                    <a:pt x="13" y="586"/>
                  </a:lnTo>
                  <a:lnTo>
                    <a:pt x="19" y="558"/>
                  </a:lnTo>
                  <a:lnTo>
                    <a:pt x="19" y="558"/>
                  </a:lnTo>
                  <a:lnTo>
                    <a:pt x="28" y="529"/>
                  </a:lnTo>
                  <a:lnTo>
                    <a:pt x="37" y="501"/>
                  </a:lnTo>
                  <a:lnTo>
                    <a:pt x="49" y="473"/>
                  </a:lnTo>
                  <a:lnTo>
                    <a:pt x="61" y="446"/>
                  </a:lnTo>
                  <a:lnTo>
                    <a:pt x="75" y="419"/>
                  </a:lnTo>
                  <a:lnTo>
                    <a:pt x="89" y="393"/>
                  </a:lnTo>
                  <a:lnTo>
                    <a:pt x="106" y="367"/>
                  </a:lnTo>
                  <a:lnTo>
                    <a:pt x="123" y="341"/>
                  </a:lnTo>
                  <a:lnTo>
                    <a:pt x="141" y="316"/>
                  </a:lnTo>
                  <a:lnTo>
                    <a:pt x="161" y="293"/>
                  </a:lnTo>
                  <a:lnTo>
                    <a:pt x="181" y="269"/>
                  </a:lnTo>
                  <a:lnTo>
                    <a:pt x="202" y="246"/>
                  </a:lnTo>
                  <a:lnTo>
                    <a:pt x="224" y="225"/>
                  </a:lnTo>
                  <a:lnTo>
                    <a:pt x="248" y="203"/>
                  </a:lnTo>
                  <a:lnTo>
                    <a:pt x="271" y="184"/>
                  </a:lnTo>
                  <a:lnTo>
                    <a:pt x="296" y="164"/>
                  </a:lnTo>
                  <a:lnTo>
                    <a:pt x="320" y="146"/>
                  </a:lnTo>
                  <a:lnTo>
                    <a:pt x="346" y="128"/>
                  </a:lnTo>
                  <a:lnTo>
                    <a:pt x="372" y="112"/>
                  </a:lnTo>
                  <a:lnTo>
                    <a:pt x="400" y="97"/>
                  </a:lnTo>
                  <a:lnTo>
                    <a:pt x="427" y="81"/>
                  </a:lnTo>
                  <a:lnTo>
                    <a:pt x="456" y="68"/>
                  </a:lnTo>
                  <a:lnTo>
                    <a:pt x="484" y="56"/>
                  </a:lnTo>
                  <a:lnTo>
                    <a:pt x="513" y="45"/>
                  </a:lnTo>
                  <a:lnTo>
                    <a:pt x="541" y="34"/>
                  </a:lnTo>
                  <a:lnTo>
                    <a:pt x="571" y="26"/>
                  </a:lnTo>
                  <a:lnTo>
                    <a:pt x="601" y="19"/>
                  </a:lnTo>
                  <a:lnTo>
                    <a:pt x="631" y="12"/>
                  </a:lnTo>
                  <a:lnTo>
                    <a:pt x="661" y="7"/>
                  </a:lnTo>
                  <a:lnTo>
                    <a:pt x="691" y="4"/>
                  </a:lnTo>
                  <a:lnTo>
                    <a:pt x="722" y="2"/>
                  </a:lnTo>
                  <a:lnTo>
                    <a:pt x="752" y="0"/>
                  </a:lnTo>
                  <a:lnTo>
                    <a:pt x="752" y="0"/>
                  </a:lnTo>
                  <a:lnTo>
                    <a:pt x="782" y="2"/>
                  </a:lnTo>
                  <a:lnTo>
                    <a:pt x="810" y="4"/>
                  </a:lnTo>
                  <a:lnTo>
                    <a:pt x="839" y="7"/>
                  </a:lnTo>
                  <a:lnTo>
                    <a:pt x="866" y="12"/>
                  </a:lnTo>
                  <a:lnTo>
                    <a:pt x="892" y="19"/>
                  </a:lnTo>
                  <a:lnTo>
                    <a:pt x="918" y="26"/>
                  </a:lnTo>
                  <a:lnTo>
                    <a:pt x="943" y="34"/>
                  </a:lnTo>
                  <a:lnTo>
                    <a:pt x="966" y="45"/>
                  </a:lnTo>
                  <a:lnTo>
                    <a:pt x="990" y="56"/>
                  </a:lnTo>
                  <a:lnTo>
                    <a:pt x="1012" y="68"/>
                  </a:lnTo>
                  <a:lnTo>
                    <a:pt x="1032" y="81"/>
                  </a:lnTo>
                  <a:lnTo>
                    <a:pt x="1052" y="97"/>
                  </a:lnTo>
                  <a:lnTo>
                    <a:pt x="1070" y="112"/>
                  </a:lnTo>
                  <a:lnTo>
                    <a:pt x="1088" y="128"/>
                  </a:lnTo>
                  <a:lnTo>
                    <a:pt x="1105" y="146"/>
                  </a:lnTo>
                  <a:lnTo>
                    <a:pt x="1119" y="164"/>
                  </a:lnTo>
                  <a:lnTo>
                    <a:pt x="1134" y="184"/>
                  </a:lnTo>
                  <a:lnTo>
                    <a:pt x="1147" y="203"/>
                  </a:lnTo>
                  <a:lnTo>
                    <a:pt x="1158" y="225"/>
                  </a:lnTo>
                  <a:lnTo>
                    <a:pt x="1169" y="246"/>
                  </a:lnTo>
                  <a:lnTo>
                    <a:pt x="1178" y="269"/>
                  </a:lnTo>
                  <a:lnTo>
                    <a:pt x="1186" y="293"/>
                  </a:lnTo>
                  <a:lnTo>
                    <a:pt x="1192" y="316"/>
                  </a:lnTo>
                  <a:lnTo>
                    <a:pt x="1197" y="341"/>
                  </a:lnTo>
                  <a:lnTo>
                    <a:pt x="1201" y="367"/>
                  </a:lnTo>
                  <a:lnTo>
                    <a:pt x="1204" y="393"/>
                  </a:lnTo>
                  <a:lnTo>
                    <a:pt x="1204" y="419"/>
                  </a:lnTo>
                  <a:lnTo>
                    <a:pt x="1204" y="446"/>
                  </a:lnTo>
                  <a:lnTo>
                    <a:pt x="1201" y="473"/>
                  </a:lnTo>
                  <a:lnTo>
                    <a:pt x="1197" y="501"/>
                  </a:lnTo>
                  <a:lnTo>
                    <a:pt x="1192" y="529"/>
                  </a:lnTo>
                  <a:lnTo>
                    <a:pt x="1186" y="55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 name="Freeform 507"/>
            <p:cNvSpPr>
              <a:spLocks/>
            </p:cNvSpPr>
            <p:nvPr/>
          </p:nvSpPr>
          <p:spPr bwMode="auto">
            <a:xfrm>
              <a:off x="2903009" y="3914663"/>
              <a:ext cx="439079" cy="399440"/>
            </a:xfrm>
            <a:custGeom>
              <a:avLst/>
              <a:gdLst>
                <a:gd name="T0" fmla="*/ 570 w 578"/>
                <a:gd name="T1" fmla="*/ 261 h 523"/>
                <a:gd name="T2" fmla="*/ 551 w 578"/>
                <a:gd name="T3" fmla="*/ 314 h 523"/>
                <a:gd name="T4" fmla="*/ 521 w 578"/>
                <a:gd name="T5" fmla="*/ 363 h 523"/>
                <a:gd name="T6" fmla="*/ 483 w 578"/>
                <a:gd name="T7" fmla="*/ 407 h 523"/>
                <a:gd name="T8" fmla="*/ 437 w 578"/>
                <a:gd name="T9" fmla="*/ 446 h 523"/>
                <a:gd name="T10" fmla="*/ 388 w 578"/>
                <a:gd name="T11" fmla="*/ 479 h 523"/>
                <a:gd name="T12" fmla="*/ 334 w 578"/>
                <a:gd name="T13" fmla="*/ 502 h 523"/>
                <a:gd name="T14" fmla="*/ 276 w 578"/>
                <a:gd name="T15" fmla="*/ 518 h 523"/>
                <a:gd name="T16" fmla="*/ 219 w 578"/>
                <a:gd name="T17" fmla="*/ 523 h 523"/>
                <a:gd name="T18" fmla="*/ 191 w 578"/>
                <a:gd name="T19" fmla="*/ 522 h 523"/>
                <a:gd name="T20" fmla="*/ 139 w 578"/>
                <a:gd name="T21" fmla="*/ 511 h 523"/>
                <a:gd name="T22" fmla="*/ 93 w 578"/>
                <a:gd name="T23" fmla="*/ 492 h 523"/>
                <a:gd name="T24" fmla="*/ 57 w 578"/>
                <a:gd name="T25" fmla="*/ 463 h 523"/>
                <a:gd name="T26" fmla="*/ 28 w 578"/>
                <a:gd name="T27" fmla="*/ 428 h 523"/>
                <a:gd name="T28" fmla="*/ 9 w 578"/>
                <a:gd name="T29" fmla="*/ 385 h 523"/>
                <a:gd name="T30" fmla="*/ 0 w 578"/>
                <a:gd name="T31" fmla="*/ 339 h 523"/>
                <a:gd name="T32" fmla="*/ 2 w 578"/>
                <a:gd name="T33" fmla="*/ 288 h 523"/>
                <a:gd name="T34" fmla="*/ 9 w 578"/>
                <a:gd name="T35" fmla="*/ 261 h 523"/>
                <a:gd name="T36" fmla="*/ 28 w 578"/>
                <a:gd name="T37" fmla="*/ 209 h 523"/>
                <a:gd name="T38" fmla="*/ 58 w 578"/>
                <a:gd name="T39" fmla="*/ 159 h 523"/>
                <a:gd name="T40" fmla="*/ 96 w 578"/>
                <a:gd name="T41" fmla="*/ 115 h 523"/>
                <a:gd name="T42" fmla="*/ 140 w 578"/>
                <a:gd name="T43" fmla="*/ 76 h 523"/>
                <a:gd name="T44" fmla="*/ 191 w 578"/>
                <a:gd name="T45" fmla="*/ 44 h 523"/>
                <a:gd name="T46" fmla="*/ 244 w 578"/>
                <a:gd name="T47" fmla="*/ 20 h 523"/>
                <a:gd name="T48" fmla="*/ 301 w 578"/>
                <a:gd name="T49" fmla="*/ 5 h 523"/>
                <a:gd name="T50" fmla="*/ 360 w 578"/>
                <a:gd name="T51" fmla="*/ 0 h 523"/>
                <a:gd name="T52" fmla="*/ 388 w 578"/>
                <a:gd name="T53" fmla="*/ 1 h 523"/>
                <a:gd name="T54" fmla="*/ 440 w 578"/>
                <a:gd name="T55" fmla="*/ 11 h 523"/>
                <a:gd name="T56" fmla="*/ 484 w 578"/>
                <a:gd name="T57" fmla="*/ 31 h 523"/>
                <a:gd name="T58" fmla="*/ 522 w 578"/>
                <a:gd name="T59" fmla="*/ 59 h 523"/>
                <a:gd name="T60" fmla="*/ 551 w 578"/>
                <a:gd name="T61" fmla="*/ 94 h 523"/>
                <a:gd name="T62" fmla="*/ 570 w 578"/>
                <a:gd name="T63" fmla="*/ 136 h 523"/>
                <a:gd name="T64" fmla="*/ 578 w 578"/>
                <a:gd name="T65" fmla="*/ 183 h 523"/>
                <a:gd name="T66" fmla="*/ 575 w 578"/>
                <a:gd name="T67" fmla="*/ 235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23">
                  <a:moveTo>
                    <a:pt x="570" y="261"/>
                  </a:moveTo>
                  <a:lnTo>
                    <a:pt x="570" y="261"/>
                  </a:lnTo>
                  <a:lnTo>
                    <a:pt x="561" y="288"/>
                  </a:lnTo>
                  <a:lnTo>
                    <a:pt x="551" y="314"/>
                  </a:lnTo>
                  <a:lnTo>
                    <a:pt x="536" y="339"/>
                  </a:lnTo>
                  <a:lnTo>
                    <a:pt x="521" y="363"/>
                  </a:lnTo>
                  <a:lnTo>
                    <a:pt x="502" y="385"/>
                  </a:lnTo>
                  <a:lnTo>
                    <a:pt x="483" y="407"/>
                  </a:lnTo>
                  <a:lnTo>
                    <a:pt x="461" y="428"/>
                  </a:lnTo>
                  <a:lnTo>
                    <a:pt x="437" y="446"/>
                  </a:lnTo>
                  <a:lnTo>
                    <a:pt x="414" y="463"/>
                  </a:lnTo>
                  <a:lnTo>
                    <a:pt x="388" y="479"/>
                  </a:lnTo>
                  <a:lnTo>
                    <a:pt x="361" y="492"/>
                  </a:lnTo>
                  <a:lnTo>
                    <a:pt x="334" y="502"/>
                  </a:lnTo>
                  <a:lnTo>
                    <a:pt x="305" y="511"/>
                  </a:lnTo>
                  <a:lnTo>
                    <a:pt x="276" y="518"/>
                  </a:lnTo>
                  <a:lnTo>
                    <a:pt x="248" y="522"/>
                  </a:lnTo>
                  <a:lnTo>
                    <a:pt x="219" y="523"/>
                  </a:lnTo>
                  <a:lnTo>
                    <a:pt x="219" y="523"/>
                  </a:lnTo>
                  <a:lnTo>
                    <a:pt x="191" y="522"/>
                  </a:lnTo>
                  <a:lnTo>
                    <a:pt x="163" y="518"/>
                  </a:lnTo>
                  <a:lnTo>
                    <a:pt x="139" y="511"/>
                  </a:lnTo>
                  <a:lnTo>
                    <a:pt x="115" y="502"/>
                  </a:lnTo>
                  <a:lnTo>
                    <a:pt x="93" y="492"/>
                  </a:lnTo>
                  <a:lnTo>
                    <a:pt x="74" y="479"/>
                  </a:lnTo>
                  <a:lnTo>
                    <a:pt x="57" y="463"/>
                  </a:lnTo>
                  <a:lnTo>
                    <a:pt x="41" y="446"/>
                  </a:lnTo>
                  <a:lnTo>
                    <a:pt x="28" y="428"/>
                  </a:lnTo>
                  <a:lnTo>
                    <a:pt x="17" y="407"/>
                  </a:lnTo>
                  <a:lnTo>
                    <a:pt x="9" y="385"/>
                  </a:lnTo>
                  <a:lnTo>
                    <a:pt x="4" y="363"/>
                  </a:lnTo>
                  <a:lnTo>
                    <a:pt x="0" y="339"/>
                  </a:lnTo>
                  <a:lnTo>
                    <a:pt x="0" y="314"/>
                  </a:lnTo>
                  <a:lnTo>
                    <a:pt x="2" y="288"/>
                  </a:lnTo>
                  <a:lnTo>
                    <a:pt x="9" y="261"/>
                  </a:lnTo>
                  <a:lnTo>
                    <a:pt x="9" y="261"/>
                  </a:lnTo>
                  <a:lnTo>
                    <a:pt x="17" y="235"/>
                  </a:lnTo>
                  <a:lnTo>
                    <a:pt x="28" y="209"/>
                  </a:lnTo>
                  <a:lnTo>
                    <a:pt x="41" y="183"/>
                  </a:lnTo>
                  <a:lnTo>
                    <a:pt x="58" y="159"/>
                  </a:lnTo>
                  <a:lnTo>
                    <a:pt x="75" y="136"/>
                  </a:lnTo>
                  <a:lnTo>
                    <a:pt x="96" y="115"/>
                  </a:lnTo>
                  <a:lnTo>
                    <a:pt x="117" y="94"/>
                  </a:lnTo>
                  <a:lnTo>
                    <a:pt x="140" y="76"/>
                  </a:lnTo>
                  <a:lnTo>
                    <a:pt x="165" y="59"/>
                  </a:lnTo>
                  <a:lnTo>
                    <a:pt x="191" y="44"/>
                  </a:lnTo>
                  <a:lnTo>
                    <a:pt x="217" y="31"/>
                  </a:lnTo>
                  <a:lnTo>
                    <a:pt x="244" y="20"/>
                  </a:lnTo>
                  <a:lnTo>
                    <a:pt x="272" y="11"/>
                  </a:lnTo>
                  <a:lnTo>
                    <a:pt x="301" y="5"/>
                  </a:lnTo>
                  <a:lnTo>
                    <a:pt x="330" y="1"/>
                  </a:lnTo>
                  <a:lnTo>
                    <a:pt x="360" y="0"/>
                  </a:lnTo>
                  <a:lnTo>
                    <a:pt x="360" y="0"/>
                  </a:lnTo>
                  <a:lnTo>
                    <a:pt x="388" y="1"/>
                  </a:lnTo>
                  <a:lnTo>
                    <a:pt x="414" y="5"/>
                  </a:lnTo>
                  <a:lnTo>
                    <a:pt x="440" y="11"/>
                  </a:lnTo>
                  <a:lnTo>
                    <a:pt x="463" y="20"/>
                  </a:lnTo>
                  <a:lnTo>
                    <a:pt x="484" y="31"/>
                  </a:lnTo>
                  <a:lnTo>
                    <a:pt x="504" y="44"/>
                  </a:lnTo>
                  <a:lnTo>
                    <a:pt x="522" y="59"/>
                  </a:lnTo>
                  <a:lnTo>
                    <a:pt x="538" y="76"/>
                  </a:lnTo>
                  <a:lnTo>
                    <a:pt x="551" y="94"/>
                  </a:lnTo>
                  <a:lnTo>
                    <a:pt x="561" y="115"/>
                  </a:lnTo>
                  <a:lnTo>
                    <a:pt x="570" y="136"/>
                  </a:lnTo>
                  <a:lnTo>
                    <a:pt x="575" y="159"/>
                  </a:lnTo>
                  <a:lnTo>
                    <a:pt x="578" y="183"/>
                  </a:lnTo>
                  <a:lnTo>
                    <a:pt x="578" y="209"/>
                  </a:lnTo>
                  <a:lnTo>
                    <a:pt x="575" y="235"/>
                  </a:lnTo>
                  <a:lnTo>
                    <a:pt x="570" y="261"/>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 name="Freeform 508"/>
            <p:cNvSpPr>
              <a:spLocks/>
            </p:cNvSpPr>
            <p:nvPr/>
          </p:nvSpPr>
          <p:spPr bwMode="auto">
            <a:xfrm>
              <a:off x="2903009" y="3914663"/>
              <a:ext cx="439079" cy="399440"/>
            </a:xfrm>
            <a:custGeom>
              <a:avLst/>
              <a:gdLst>
                <a:gd name="T0" fmla="*/ 570 w 578"/>
                <a:gd name="T1" fmla="*/ 261 h 523"/>
                <a:gd name="T2" fmla="*/ 551 w 578"/>
                <a:gd name="T3" fmla="*/ 314 h 523"/>
                <a:gd name="T4" fmla="*/ 521 w 578"/>
                <a:gd name="T5" fmla="*/ 363 h 523"/>
                <a:gd name="T6" fmla="*/ 483 w 578"/>
                <a:gd name="T7" fmla="*/ 407 h 523"/>
                <a:gd name="T8" fmla="*/ 437 w 578"/>
                <a:gd name="T9" fmla="*/ 446 h 523"/>
                <a:gd name="T10" fmla="*/ 388 w 578"/>
                <a:gd name="T11" fmla="*/ 479 h 523"/>
                <a:gd name="T12" fmla="*/ 334 w 578"/>
                <a:gd name="T13" fmla="*/ 502 h 523"/>
                <a:gd name="T14" fmla="*/ 276 w 578"/>
                <a:gd name="T15" fmla="*/ 518 h 523"/>
                <a:gd name="T16" fmla="*/ 219 w 578"/>
                <a:gd name="T17" fmla="*/ 523 h 523"/>
                <a:gd name="T18" fmla="*/ 191 w 578"/>
                <a:gd name="T19" fmla="*/ 522 h 523"/>
                <a:gd name="T20" fmla="*/ 139 w 578"/>
                <a:gd name="T21" fmla="*/ 511 h 523"/>
                <a:gd name="T22" fmla="*/ 93 w 578"/>
                <a:gd name="T23" fmla="*/ 492 h 523"/>
                <a:gd name="T24" fmla="*/ 57 w 578"/>
                <a:gd name="T25" fmla="*/ 463 h 523"/>
                <a:gd name="T26" fmla="*/ 28 w 578"/>
                <a:gd name="T27" fmla="*/ 428 h 523"/>
                <a:gd name="T28" fmla="*/ 9 w 578"/>
                <a:gd name="T29" fmla="*/ 385 h 523"/>
                <a:gd name="T30" fmla="*/ 0 w 578"/>
                <a:gd name="T31" fmla="*/ 339 h 523"/>
                <a:gd name="T32" fmla="*/ 2 w 578"/>
                <a:gd name="T33" fmla="*/ 288 h 523"/>
                <a:gd name="T34" fmla="*/ 9 w 578"/>
                <a:gd name="T35" fmla="*/ 261 h 523"/>
                <a:gd name="T36" fmla="*/ 28 w 578"/>
                <a:gd name="T37" fmla="*/ 209 h 523"/>
                <a:gd name="T38" fmla="*/ 58 w 578"/>
                <a:gd name="T39" fmla="*/ 159 h 523"/>
                <a:gd name="T40" fmla="*/ 96 w 578"/>
                <a:gd name="T41" fmla="*/ 115 h 523"/>
                <a:gd name="T42" fmla="*/ 140 w 578"/>
                <a:gd name="T43" fmla="*/ 76 h 523"/>
                <a:gd name="T44" fmla="*/ 191 w 578"/>
                <a:gd name="T45" fmla="*/ 44 h 523"/>
                <a:gd name="T46" fmla="*/ 244 w 578"/>
                <a:gd name="T47" fmla="*/ 20 h 523"/>
                <a:gd name="T48" fmla="*/ 301 w 578"/>
                <a:gd name="T49" fmla="*/ 5 h 523"/>
                <a:gd name="T50" fmla="*/ 360 w 578"/>
                <a:gd name="T51" fmla="*/ 0 h 523"/>
                <a:gd name="T52" fmla="*/ 388 w 578"/>
                <a:gd name="T53" fmla="*/ 1 h 523"/>
                <a:gd name="T54" fmla="*/ 440 w 578"/>
                <a:gd name="T55" fmla="*/ 11 h 523"/>
                <a:gd name="T56" fmla="*/ 484 w 578"/>
                <a:gd name="T57" fmla="*/ 31 h 523"/>
                <a:gd name="T58" fmla="*/ 522 w 578"/>
                <a:gd name="T59" fmla="*/ 59 h 523"/>
                <a:gd name="T60" fmla="*/ 551 w 578"/>
                <a:gd name="T61" fmla="*/ 94 h 523"/>
                <a:gd name="T62" fmla="*/ 570 w 578"/>
                <a:gd name="T63" fmla="*/ 136 h 523"/>
                <a:gd name="T64" fmla="*/ 578 w 578"/>
                <a:gd name="T65" fmla="*/ 183 h 523"/>
                <a:gd name="T66" fmla="*/ 575 w 578"/>
                <a:gd name="T67" fmla="*/ 235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8" h="523">
                  <a:moveTo>
                    <a:pt x="570" y="261"/>
                  </a:moveTo>
                  <a:lnTo>
                    <a:pt x="570" y="261"/>
                  </a:lnTo>
                  <a:lnTo>
                    <a:pt x="561" y="288"/>
                  </a:lnTo>
                  <a:lnTo>
                    <a:pt x="551" y="314"/>
                  </a:lnTo>
                  <a:lnTo>
                    <a:pt x="536" y="339"/>
                  </a:lnTo>
                  <a:lnTo>
                    <a:pt x="521" y="363"/>
                  </a:lnTo>
                  <a:lnTo>
                    <a:pt x="502" y="385"/>
                  </a:lnTo>
                  <a:lnTo>
                    <a:pt x="483" y="407"/>
                  </a:lnTo>
                  <a:lnTo>
                    <a:pt x="461" y="428"/>
                  </a:lnTo>
                  <a:lnTo>
                    <a:pt x="437" y="446"/>
                  </a:lnTo>
                  <a:lnTo>
                    <a:pt x="414" y="463"/>
                  </a:lnTo>
                  <a:lnTo>
                    <a:pt x="388" y="479"/>
                  </a:lnTo>
                  <a:lnTo>
                    <a:pt x="361" y="492"/>
                  </a:lnTo>
                  <a:lnTo>
                    <a:pt x="334" y="502"/>
                  </a:lnTo>
                  <a:lnTo>
                    <a:pt x="305" y="511"/>
                  </a:lnTo>
                  <a:lnTo>
                    <a:pt x="276" y="518"/>
                  </a:lnTo>
                  <a:lnTo>
                    <a:pt x="248" y="522"/>
                  </a:lnTo>
                  <a:lnTo>
                    <a:pt x="219" y="523"/>
                  </a:lnTo>
                  <a:lnTo>
                    <a:pt x="219" y="523"/>
                  </a:lnTo>
                  <a:lnTo>
                    <a:pt x="191" y="522"/>
                  </a:lnTo>
                  <a:lnTo>
                    <a:pt x="163" y="518"/>
                  </a:lnTo>
                  <a:lnTo>
                    <a:pt x="139" y="511"/>
                  </a:lnTo>
                  <a:lnTo>
                    <a:pt x="115" y="502"/>
                  </a:lnTo>
                  <a:lnTo>
                    <a:pt x="93" y="492"/>
                  </a:lnTo>
                  <a:lnTo>
                    <a:pt x="74" y="479"/>
                  </a:lnTo>
                  <a:lnTo>
                    <a:pt x="57" y="463"/>
                  </a:lnTo>
                  <a:lnTo>
                    <a:pt x="41" y="446"/>
                  </a:lnTo>
                  <a:lnTo>
                    <a:pt x="28" y="428"/>
                  </a:lnTo>
                  <a:lnTo>
                    <a:pt x="17" y="407"/>
                  </a:lnTo>
                  <a:lnTo>
                    <a:pt x="9" y="385"/>
                  </a:lnTo>
                  <a:lnTo>
                    <a:pt x="4" y="363"/>
                  </a:lnTo>
                  <a:lnTo>
                    <a:pt x="0" y="339"/>
                  </a:lnTo>
                  <a:lnTo>
                    <a:pt x="0" y="314"/>
                  </a:lnTo>
                  <a:lnTo>
                    <a:pt x="2" y="288"/>
                  </a:lnTo>
                  <a:lnTo>
                    <a:pt x="9" y="261"/>
                  </a:lnTo>
                  <a:lnTo>
                    <a:pt x="9" y="261"/>
                  </a:lnTo>
                  <a:lnTo>
                    <a:pt x="17" y="235"/>
                  </a:lnTo>
                  <a:lnTo>
                    <a:pt x="28" y="209"/>
                  </a:lnTo>
                  <a:lnTo>
                    <a:pt x="41" y="183"/>
                  </a:lnTo>
                  <a:lnTo>
                    <a:pt x="58" y="159"/>
                  </a:lnTo>
                  <a:lnTo>
                    <a:pt x="75" y="136"/>
                  </a:lnTo>
                  <a:lnTo>
                    <a:pt x="96" y="115"/>
                  </a:lnTo>
                  <a:lnTo>
                    <a:pt x="117" y="94"/>
                  </a:lnTo>
                  <a:lnTo>
                    <a:pt x="140" y="76"/>
                  </a:lnTo>
                  <a:lnTo>
                    <a:pt x="165" y="59"/>
                  </a:lnTo>
                  <a:lnTo>
                    <a:pt x="191" y="44"/>
                  </a:lnTo>
                  <a:lnTo>
                    <a:pt x="217" y="31"/>
                  </a:lnTo>
                  <a:lnTo>
                    <a:pt x="244" y="20"/>
                  </a:lnTo>
                  <a:lnTo>
                    <a:pt x="272" y="11"/>
                  </a:lnTo>
                  <a:lnTo>
                    <a:pt x="301" y="5"/>
                  </a:lnTo>
                  <a:lnTo>
                    <a:pt x="330" y="1"/>
                  </a:lnTo>
                  <a:lnTo>
                    <a:pt x="360" y="0"/>
                  </a:lnTo>
                  <a:lnTo>
                    <a:pt x="360" y="0"/>
                  </a:lnTo>
                  <a:lnTo>
                    <a:pt x="388" y="1"/>
                  </a:lnTo>
                  <a:lnTo>
                    <a:pt x="414" y="5"/>
                  </a:lnTo>
                  <a:lnTo>
                    <a:pt x="440" y="11"/>
                  </a:lnTo>
                  <a:lnTo>
                    <a:pt x="463" y="20"/>
                  </a:lnTo>
                  <a:lnTo>
                    <a:pt x="484" y="31"/>
                  </a:lnTo>
                  <a:lnTo>
                    <a:pt x="504" y="44"/>
                  </a:lnTo>
                  <a:lnTo>
                    <a:pt x="522" y="59"/>
                  </a:lnTo>
                  <a:lnTo>
                    <a:pt x="538" y="76"/>
                  </a:lnTo>
                  <a:lnTo>
                    <a:pt x="551" y="94"/>
                  </a:lnTo>
                  <a:lnTo>
                    <a:pt x="561" y="115"/>
                  </a:lnTo>
                  <a:lnTo>
                    <a:pt x="570" y="136"/>
                  </a:lnTo>
                  <a:lnTo>
                    <a:pt x="575" y="159"/>
                  </a:lnTo>
                  <a:lnTo>
                    <a:pt x="578" y="183"/>
                  </a:lnTo>
                  <a:lnTo>
                    <a:pt x="578" y="209"/>
                  </a:lnTo>
                  <a:lnTo>
                    <a:pt x="575" y="235"/>
                  </a:lnTo>
                  <a:lnTo>
                    <a:pt x="570" y="26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sp>
        <p:nvSpPr>
          <p:cNvPr id="71" name="Freeform 498"/>
          <p:cNvSpPr>
            <a:spLocks/>
          </p:cNvSpPr>
          <p:nvPr/>
        </p:nvSpPr>
        <p:spPr bwMode="auto">
          <a:xfrm>
            <a:off x="2781954" y="3068796"/>
            <a:ext cx="1744880" cy="1577936"/>
          </a:xfrm>
          <a:custGeom>
            <a:avLst/>
            <a:gdLst>
              <a:gd name="T0" fmla="*/ 2985 w 3052"/>
              <a:gd name="T1" fmla="*/ 1451 h 2761"/>
              <a:gd name="T2" fmla="*/ 2932 w 3052"/>
              <a:gd name="T3" fmla="*/ 1590 h 2761"/>
              <a:gd name="T4" fmla="*/ 2867 w 3052"/>
              <a:gd name="T5" fmla="*/ 1725 h 2761"/>
              <a:gd name="T6" fmla="*/ 2789 w 3052"/>
              <a:gd name="T7" fmla="*/ 1855 h 2761"/>
              <a:gd name="T8" fmla="*/ 2651 w 3052"/>
              <a:gd name="T9" fmla="*/ 2038 h 2761"/>
              <a:gd name="T10" fmla="*/ 2433 w 3052"/>
              <a:gd name="T11" fmla="*/ 2258 h 2761"/>
              <a:gd name="T12" fmla="*/ 2182 w 3052"/>
              <a:gd name="T13" fmla="*/ 2445 h 2761"/>
              <a:gd name="T14" fmla="*/ 1906 w 3052"/>
              <a:gd name="T15" fmla="*/ 2594 h 2761"/>
              <a:gd name="T16" fmla="*/ 1650 w 3052"/>
              <a:gd name="T17" fmla="*/ 2688 h 2761"/>
              <a:gd name="T18" fmla="*/ 1500 w 3052"/>
              <a:gd name="T19" fmla="*/ 2725 h 2761"/>
              <a:gd name="T20" fmla="*/ 1347 w 3052"/>
              <a:gd name="T21" fmla="*/ 2750 h 2761"/>
              <a:gd name="T22" fmla="*/ 1195 w 3052"/>
              <a:gd name="T23" fmla="*/ 2761 h 2761"/>
              <a:gd name="T24" fmla="*/ 1081 w 3052"/>
              <a:gd name="T25" fmla="*/ 2759 h 2761"/>
              <a:gd name="T26" fmla="*/ 935 w 3052"/>
              <a:gd name="T27" fmla="*/ 2745 h 2761"/>
              <a:gd name="T28" fmla="*/ 798 w 3052"/>
              <a:gd name="T29" fmla="*/ 2718 h 2761"/>
              <a:gd name="T30" fmla="*/ 670 w 3052"/>
              <a:gd name="T31" fmla="*/ 2677 h 2761"/>
              <a:gd name="T32" fmla="*/ 551 w 3052"/>
              <a:gd name="T33" fmla="*/ 2624 h 2761"/>
              <a:gd name="T34" fmla="*/ 443 w 3052"/>
              <a:gd name="T35" fmla="*/ 2560 h 2761"/>
              <a:gd name="T36" fmla="*/ 344 w 3052"/>
              <a:gd name="T37" fmla="*/ 2486 h 2761"/>
              <a:gd name="T38" fmla="*/ 257 w 3052"/>
              <a:gd name="T39" fmla="*/ 2402 h 2761"/>
              <a:gd name="T40" fmla="*/ 182 w 3052"/>
              <a:gd name="T41" fmla="*/ 2308 h 2761"/>
              <a:gd name="T42" fmla="*/ 119 w 3052"/>
              <a:gd name="T43" fmla="*/ 2206 h 2761"/>
              <a:gd name="T44" fmla="*/ 69 w 3052"/>
              <a:gd name="T45" fmla="*/ 2095 h 2761"/>
              <a:gd name="T46" fmla="*/ 32 w 3052"/>
              <a:gd name="T47" fmla="*/ 1979 h 2761"/>
              <a:gd name="T48" fmla="*/ 9 w 3052"/>
              <a:gd name="T49" fmla="*/ 1855 h 2761"/>
              <a:gd name="T50" fmla="*/ 0 w 3052"/>
              <a:gd name="T51" fmla="*/ 1725 h 2761"/>
              <a:gd name="T52" fmla="*/ 6 w 3052"/>
              <a:gd name="T53" fmla="*/ 1590 h 2761"/>
              <a:gd name="T54" fmla="*/ 30 w 3052"/>
              <a:gd name="T55" fmla="*/ 1451 h 2761"/>
              <a:gd name="T56" fmla="*/ 56 w 3052"/>
              <a:gd name="T57" fmla="*/ 1345 h 2761"/>
              <a:gd name="T58" fmla="*/ 105 w 3052"/>
              <a:gd name="T59" fmla="*/ 1204 h 2761"/>
              <a:gd name="T60" fmla="*/ 167 w 3052"/>
              <a:gd name="T61" fmla="*/ 1068 h 2761"/>
              <a:gd name="T62" fmla="*/ 243 w 3052"/>
              <a:gd name="T63" fmla="*/ 937 h 2761"/>
              <a:gd name="T64" fmla="*/ 352 w 3052"/>
              <a:gd name="T65" fmla="*/ 782 h 2761"/>
              <a:gd name="T66" fmla="*/ 561 w 3052"/>
              <a:gd name="T67" fmla="*/ 554 h 2761"/>
              <a:gd name="T68" fmla="*/ 805 w 3052"/>
              <a:gd name="T69" fmla="*/ 359 h 2761"/>
              <a:gd name="T70" fmla="*/ 1076 w 3052"/>
              <a:gd name="T71" fmla="*/ 199 h 2761"/>
              <a:gd name="T72" fmla="*/ 1365 w 3052"/>
              <a:gd name="T73" fmla="*/ 83 h 2761"/>
              <a:gd name="T74" fmla="*/ 1515 w 3052"/>
              <a:gd name="T75" fmla="*/ 43 h 2761"/>
              <a:gd name="T76" fmla="*/ 1667 w 3052"/>
              <a:gd name="T77" fmla="*/ 16 h 2761"/>
              <a:gd name="T78" fmla="*/ 1820 w 3052"/>
              <a:gd name="T79" fmla="*/ 1 h 2761"/>
              <a:gd name="T80" fmla="*/ 1934 w 3052"/>
              <a:gd name="T81" fmla="*/ 0 h 2761"/>
              <a:gd name="T82" fmla="*/ 2081 w 3052"/>
              <a:gd name="T83" fmla="*/ 11 h 2761"/>
              <a:gd name="T84" fmla="*/ 2221 w 3052"/>
              <a:gd name="T85" fmla="*/ 35 h 2761"/>
              <a:gd name="T86" fmla="*/ 2351 w 3052"/>
              <a:gd name="T87" fmla="*/ 72 h 2761"/>
              <a:gd name="T88" fmla="*/ 2472 w 3052"/>
              <a:gd name="T89" fmla="*/ 121 h 2761"/>
              <a:gd name="T90" fmla="*/ 2584 w 3052"/>
              <a:gd name="T91" fmla="*/ 182 h 2761"/>
              <a:gd name="T92" fmla="*/ 2684 w 3052"/>
              <a:gd name="T93" fmla="*/ 255 h 2761"/>
              <a:gd name="T94" fmla="*/ 2775 w 3052"/>
              <a:gd name="T95" fmla="*/ 337 h 2761"/>
              <a:gd name="T96" fmla="*/ 2853 w 3052"/>
              <a:gd name="T97" fmla="*/ 428 h 2761"/>
              <a:gd name="T98" fmla="*/ 2919 w 3052"/>
              <a:gd name="T99" fmla="*/ 528 h 2761"/>
              <a:gd name="T100" fmla="*/ 2972 w 3052"/>
              <a:gd name="T101" fmla="*/ 637 h 2761"/>
              <a:gd name="T102" fmla="*/ 3013 w 3052"/>
              <a:gd name="T103" fmla="*/ 752 h 2761"/>
              <a:gd name="T104" fmla="*/ 3039 w 3052"/>
              <a:gd name="T105" fmla="*/ 874 h 2761"/>
              <a:gd name="T106" fmla="*/ 3052 w 3052"/>
              <a:gd name="T107" fmla="*/ 1002 h 2761"/>
              <a:gd name="T108" fmla="*/ 3048 w 3052"/>
              <a:gd name="T109" fmla="*/ 1135 h 2761"/>
              <a:gd name="T110" fmla="*/ 3030 w 3052"/>
              <a:gd name="T111" fmla="*/ 1274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52" h="2761">
                <a:moveTo>
                  <a:pt x="3006" y="1380"/>
                </a:moveTo>
                <a:lnTo>
                  <a:pt x="3006" y="1380"/>
                </a:lnTo>
                <a:lnTo>
                  <a:pt x="2996" y="1416"/>
                </a:lnTo>
                <a:lnTo>
                  <a:pt x="2985" y="1451"/>
                </a:lnTo>
                <a:lnTo>
                  <a:pt x="2974" y="1486"/>
                </a:lnTo>
                <a:lnTo>
                  <a:pt x="2961" y="1521"/>
                </a:lnTo>
                <a:lnTo>
                  <a:pt x="2946" y="1556"/>
                </a:lnTo>
                <a:lnTo>
                  <a:pt x="2932" y="1590"/>
                </a:lnTo>
                <a:lnTo>
                  <a:pt x="2918" y="1624"/>
                </a:lnTo>
                <a:lnTo>
                  <a:pt x="2901" y="1659"/>
                </a:lnTo>
                <a:lnTo>
                  <a:pt x="2884" y="1691"/>
                </a:lnTo>
                <a:lnTo>
                  <a:pt x="2867" y="1725"/>
                </a:lnTo>
                <a:lnTo>
                  <a:pt x="2849" y="1758"/>
                </a:lnTo>
                <a:lnTo>
                  <a:pt x="2829" y="1790"/>
                </a:lnTo>
                <a:lnTo>
                  <a:pt x="2810" y="1823"/>
                </a:lnTo>
                <a:lnTo>
                  <a:pt x="2789" y="1855"/>
                </a:lnTo>
                <a:lnTo>
                  <a:pt x="2767" y="1886"/>
                </a:lnTo>
                <a:lnTo>
                  <a:pt x="2746" y="1917"/>
                </a:lnTo>
                <a:lnTo>
                  <a:pt x="2700" y="1979"/>
                </a:lnTo>
                <a:lnTo>
                  <a:pt x="2651" y="2038"/>
                </a:lnTo>
                <a:lnTo>
                  <a:pt x="2599" y="2095"/>
                </a:lnTo>
                <a:lnTo>
                  <a:pt x="2546" y="2153"/>
                </a:lnTo>
                <a:lnTo>
                  <a:pt x="2490" y="2206"/>
                </a:lnTo>
                <a:lnTo>
                  <a:pt x="2433" y="2258"/>
                </a:lnTo>
                <a:lnTo>
                  <a:pt x="2372" y="2308"/>
                </a:lnTo>
                <a:lnTo>
                  <a:pt x="2311" y="2357"/>
                </a:lnTo>
                <a:lnTo>
                  <a:pt x="2247" y="2402"/>
                </a:lnTo>
                <a:lnTo>
                  <a:pt x="2182" y="2445"/>
                </a:lnTo>
                <a:lnTo>
                  <a:pt x="2115" y="2486"/>
                </a:lnTo>
                <a:lnTo>
                  <a:pt x="2047" y="2525"/>
                </a:lnTo>
                <a:lnTo>
                  <a:pt x="1977" y="2560"/>
                </a:lnTo>
                <a:lnTo>
                  <a:pt x="1906" y="2594"/>
                </a:lnTo>
                <a:lnTo>
                  <a:pt x="1834" y="2624"/>
                </a:lnTo>
                <a:lnTo>
                  <a:pt x="1762" y="2653"/>
                </a:lnTo>
                <a:lnTo>
                  <a:pt x="1687" y="2677"/>
                </a:lnTo>
                <a:lnTo>
                  <a:pt x="1650" y="2688"/>
                </a:lnTo>
                <a:lnTo>
                  <a:pt x="1613" y="2698"/>
                </a:lnTo>
                <a:lnTo>
                  <a:pt x="1576" y="2709"/>
                </a:lnTo>
                <a:lnTo>
                  <a:pt x="1538" y="2718"/>
                </a:lnTo>
                <a:lnTo>
                  <a:pt x="1500" y="2725"/>
                </a:lnTo>
                <a:lnTo>
                  <a:pt x="1461" y="2733"/>
                </a:lnTo>
                <a:lnTo>
                  <a:pt x="1424" y="2740"/>
                </a:lnTo>
                <a:lnTo>
                  <a:pt x="1386" y="2745"/>
                </a:lnTo>
                <a:lnTo>
                  <a:pt x="1347" y="2750"/>
                </a:lnTo>
                <a:lnTo>
                  <a:pt x="1309" y="2754"/>
                </a:lnTo>
                <a:lnTo>
                  <a:pt x="1270" y="2757"/>
                </a:lnTo>
                <a:lnTo>
                  <a:pt x="1233" y="2759"/>
                </a:lnTo>
                <a:lnTo>
                  <a:pt x="1195" y="2761"/>
                </a:lnTo>
                <a:lnTo>
                  <a:pt x="1156" y="2761"/>
                </a:lnTo>
                <a:lnTo>
                  <a:pt x="1156" y="2761"/>
                </a:lnTo>
                <a:lnTo>
                  <a:pt x="1118" y="2761"/>
                </a:lnTo>
                <a:lnTo>
                  <a:pt x="1081" y="2759"/>
                </a:lnTo>
                <a:lnTo>
                  <a:pt x="1043" y="2757"/>
                </a:lnTo>
                <a:lnTo>
                  <a:pt x="1007" y="2754"/>
                </a:lnTo>
                <a:lnTo>
                  <a:pt x="970" y="2750"/>
                </a:lnTo>
                <a:lnTo>
                  <a:pt x="935" y="2745"/>
                </a:lnTo>
                <a:lnTo>
                  <a:pt x="900" y="2740"/>
                </a:lnTo>
                <a:lnTo>
                  <a:pt x="865" y="2733"/>
                </a:lnTo>
                <a:lnTo>
                  <a:pt x="831" y="2725"/>
                </a:lnTo>
                <a:lnTo>
                  <a:pt x="798" y="2718"/>
                </a:lnTo>
                <a:lnTo>
                  <a:pt x="765" y="2709"/>
                </a:lnTo>
                <a:lnTo>
                  <a:pt x="733" y="2698"/>
                </a:lnTo>
                <a:lnTo>
                  <a:pt x="701" y="2688"/>
                </a:lnTo>
                <a:lnTo>
                  <a:pt x="670" y="2677"/>
                </a:lnTo>
                <a:lnTo>
                  <a:pt x="639" y="2664"/>
                </a:lnTo>
                <a:lnTo>
                  <a:pt x="609" y="2653"/>
                </a:lnTo>
                <a:lnTo>
                  <a:pt x="579" y="2638"/>
                </a:lnTo>
                <a:lnTo>
                  <a:pt x="551" y="2624"/>
                </a:lnTo>
                <a:lnTo>
                  <a:pt x="523" y="2610"/>
                </a:lnTo>
                <a:lnTo>
                  <a:pt x="495" y="2594"/>
                </a:lnTo>
                <a:lnTo>
                  <a:pt x="469" y="2577"/>
                </a:lnTo>
                <a:lnTo>
                  <a:pt x="443" y="2560"/>
                </a:lnTo>
                <a:lnTo>
                  <a:pt x="417" y="2544"/>
                </a:lnTo>
                <a:lnTo>
                  <a:pt x="392" y="2525"/>
                </a:lnTo>
                <a:lnTo>
                  <a:pt x="368" y="2506"/>
                </a:lnTo>
                <a:lnTo>
                  <a:pt x="344" y="2486"/>
                </a:lnTo>
                <a:lnTo>
                  <a:pt x="322" y="2466"/>
                </a:lnTo>
                <a:lnTo>
                  <a:pt x="299" y="2445"/>
                </a:lnTo>
                <a:lnTo>
                  <a:pt x="278" y="2424"/>
                </a:lnTo>
                <a:lnTo>
                  <a:pt x="257" y="2402"/>
                </a:lnTo>
                <a:lnTo>
                  <a:pt x="238" y="2380"/>
                </a:lnTo>
                <a:lnTo>
                  <a:pt x="218" y="2357"/>
                </a:lnTo>
                <a:lnTo>
                  <a:pt x="200" y="2333"/>
                </a:lnTo>
                <a:lnTo>
                  <a:pt x="182" y="2308"/>
                </a:lnTo>
                <a:lnTo>
                  <a:pt x="165" y="2284"/>
                </a:lnTo>
                <a:lnTo>
                  <a:pt x="149" y="2258"/>
                </a:lnTo>
                <a:lnTo>
                  <a:pt x="134" y="2232"/>
                </a:lnTo>
                <a:lnTo>
                  <a:pt x="119" y="2206"/>
                </a:lnTo>
                <a:lnTo>
                  <a:pt x="105" y="2180"/>
                </a:lnTo>
                <a:lnTo>
                  <a:pt x="92" y="2153"/>
                </a:lnTo>
                <a:lnTo>
                  <a:pt x="80" y="2124"/>
                </a:lnTo>
                <a:lnTo>
                  <a:pt x="69" y="2095"/>
                </a:lnTo>
                <a:lnTo>
                  <a:pt x="58" y="2067"/>
                </a:lnTo>
                <a:lnTo>
                  <a:pt x="48" y="2038"/>
                </a:lnTo>
                <a:lnTo>
                  <a:pt x="40" y="2008"/>
                </a:lnTo>
                <a:lnTo>
                  <a:pt x="32" y="1979"/>
                </a:lnTo>
                <a:lnTo>
                  <a:pt x="25" y="1949"/>
                </a:lnTo>
                <a:lnTo>
                  <a:pt x="18" y="1917"/>
                </a:lnTo>
                <a:lnTo>
                  <a:pt x="13" y="1886"/>
                </a:lnTo>
                <a:lnTo>
                  <a:pt x="9" y="1855"/>
                </a:lnTo>
                <a:lnTo>
                  <a:pt x="5" y="1823"/>
                </a:lnTo>
                <a:lnTo>
                  <a:pt x="2" y="1790"/>
                </a:lnTo>
                <a:lnTo>
                  <a:pt x="1" y="1758"/>
                </a:lnTo>
                <a:lnTo>
                  <a:pt x="0" y="1725"/>
                </a:lnTo>
                <a:lnTo>
                  <a:pt x="1" y="1691"/>
                </a:lnTo>
                <a:lnTo>
                  <a:pt x="1" y="1659"/>
                </a:lnTo>
                <a:lnTo>
                  <a:pt x="4" y="1624"/>
                </a:lnTo>
                <a:lnTo>
                  <a:pt x="6" y="1590"/>
                </a:lnTo>
                <a:lnTo>
                  <a:pt x="12" y="1556"/>
                </a:lnTo>
                <a:lnTo>
                  <a:pt x="15" y="1521"/>
                </a:lnTo>
                <a:lnTo>
                  <a:pt x="22" y="1486"/>
                </a:lnTo>
                <a:lnTo>
                  <a:pt x="30" y="1451"/>
                </a:lnTo>
                <a:lnTo>
                  <a:pt x="38" y="1416"/>
                </a:lnTo>
                <a:lnTo>
                  <a:pt x="47" y="1380"/>
                </a:lnTo>
                <a:lnTo>
                  <a:pt x="47" y="1380"/>
                </a:lnTo>
                <a:lnTo>
                  <a:pt x="56" y="1345"/>
                </a:lnTo>
                <a:lnTo>
                  <a:pt x="67" y="1310"/>
                </a:lnTo>
                <a:lnTo>
                  <a:pt x="79" y="1274"/>
                </a:lnTo>
                <a:lnTo>
                  <a:pt x="92" y="1239"/>
                </a:lnTo>
                <a:lnTo>
                  <a:pt x="105" y="1204"/>
                </a:lnTo>
                <a:lnTo>
                  <a:pt x="119" y="1169"/>
                </a:lnTo>
                <a:lnTo>
                  <a:pt x="135" y="1135"/>
                </a:lnTo>
                <a:lnTo>
                  <a:pt x="151" y="1102"/>
                </a:lnTo>
                <a:lnTo>
                  <a:pt x="167" y="1068"/>
                </a:lnTo>
                <a:lnTo>
                  <a:pt x="186" y="1035"/>
                </a:lnTo>
                <a:lnTo>
                  <a:pt x="204" y="1002"/>
                </a:lnTo>
                <a:lnTo>
                  <a:pt x="223" y="969"/>
                </a:lnTo>
                <a:lnTo>
                  <a:pt x="243" y="937"/>
                </a:lnTo>
                <a:lnTo>
                  <a:pt x="264" y="906"/>
                </a:lnTo>
                <a:lnTo>
                  <a:pt x="284" y="874"/>
                </a:lnTo>
                <a:lnTo>
                  <a:pt x="306" y="843"/>
                </a:lnTo>
                <a:lnTo>
                  <a:pt x="352" y="782"/>
                </a:lnTo>
                <a:lnTo>
                  <a:pt x="401" y="722"/>
                </a:lnTo>
                <a:lnTo>
                  <a:pt x="452" y="664"/>
                </a:lnTo>
                <a:lnTo>
                  <a:pt x="505" y="608"/>
                </a:lnTo>
                <a:lnTo>
                  <a:pt x="561" y="554"/>
                </a:lnTo>
                <a:lnTo>
                  <a:pt x="620" y="502"/>
                </a:lnTo>
                <a:lnTo>
                  <a:pt x="679" y="452"/>
                </a:lnTo>
                <a:lnTo>
                  <a:pt x="742" y="404"/>
                </a:lnTo>
                <a:lnTo>
                  <a:pt x="805" y="359"/>
                </a:lnTo>
                <a:lnTo>
                  <a:pt x="870" y="315"/>
                </a:lnTo>
                <a:lnTo>
                  <a:pt x="937" y="274"/>
                </a:lnTo>
                <a:lnTo>
                  <a:pt x="1005" y="235"/>
                </a:lnTo>
                <a:lnTo>
                  <a:pt x="1076" y="199"/>
                </a:lnTo>
                <a:lnTo>
                  <a:pt x="1146" y="166"/>
                </a:lnTo>
                <a:lnTo>
                  <a:pt x="1218" y="135"/>
                </a:lnTo>
                <a:lnTo>
                  <a:pt x="1291" y="108"/>
                </a:lnTo>
                <a:lnTo>
                  <a:pt x="1365" y="83"/>
                </a:lnTo>
                <a:lnTo>
                  <a:pt x="1402" y="72"/>
                </a:lnTo>
                <a:lnTo>
                  <a:pt x="1439" y="61"/>
                </a:lnTo>
                <a:lnTo>
                  <a:pt x="1477" y="52"/>
                </a:lnTo>
                <a:lnTo>
                  <a:pt x="1515" y="43"/>
                </a:lnTo>
                <a:lnTo>
                  <a:pt x="1552" y="35"/>
                </a:lnTo>
                <a:lnTo>
                  <a:pt x="1590" y="27"/>
                </a:lnTo>
                <a:lnTo>
                  <a:pt x="1628" y="21"/>
                </a:lnTo>
                <a:lnTo>
                  <a:pt x="1667" y="16"/>
                </a:lnTo>
                <a:lnTo>
                  <a:pt x="1704" y="11"/>
                </a:lnTo>
                <a:lnTo>
                  <a:pt x="1743" y="7"/>
                </a:lnTo>
                <a:lnTo>
                  <a:pt x="1781" y="4"/>
                </a:lnTo>
                <a:lnTo>
                  <a:pt x="1820" y="1"/>
                </a:lnTo>
                <a:lnTo>
                  <a:pt x="1858" y="0"/>
                </a:lnTo>
                <a:lnTo>
                  <a:pt x="1897" y="0"/>
                </a:lnTo>
                <a:lnTo>
                  <a:pt x="1897" y="0"/>
                </a:lnTo>
                <a:lnTo>
                  <a:pt x="1934" y="0"/>
                </a:lnTo>
                <a:lnTo>
                  <a:pt x="1972" y="1"/>
                </a:lnTo>
                <a:lnTo>
                  <a:pt x="2008" y="4"/>
                </a:lnTo>
                <a:lnTo>
                  <a:pt x="2046" y="7"/>
                </a:lnTo>
                <a:lnTo>
                  <a:pt x="2081" y="11"/>
                </a:lnTo>
                <a:lnTo>
                  <a:pt x="2117" y="16"/>
                </a:lnTo>
                <a:lnTo>
                  <a:pt x="2153" y="21"/>
                </a:lnTo>
                <a:lnTo>
                  <a:pt x="2186" y="27"/>
                </a:lnTo>
                <a:lnTo>
                  <a:pt x="2221" y="35"/>
                </a:lnTo>
                <a:lnTo>
                  <a:pt x="2254" y="43"/>
                </a:lnTo>
                <a:lnTo>
                  <a:pt x="2288" y="52"/>
                </a:lnTo>
                <a:lnTo>
                  <a:pt x="2319" y="61"/>
                </a:lnTo>
                <a:lnTo>
                  <a:pt x="2351" y="72"/>
                </a:lnTo>
                <a:lnTo>
                  <a:pt x="2383" y="83"/>
                </a:lnTo>
                <a:lnTo>
                  <a:pt x="2412" y="95"/>
                </a:lnTo>
                <a:lnTo>
                  <a:pt x="2444" y="108"/>
                </a:lnTo>
                <a:lnTo>
                  <a:pt x="2472" y="121"/>
                </a:lnTo>
                <a:lnTo>
                  <a:pt x="2501" y="135"/>
                </a:lnTo>
                <a:lnTo>
                  <a:pt x="2529" y="151"/>
                </a:lnTo>
                <a:lnTo>
                  <a:pt x="2557" y="166"/>
                </a:lnTo>
                <a:lnTo>
                  <a:pt x="2584" y="182"/>
                </a:lnTo>
                <a:lnTo>
                  <a:pt x="2610" y="199"/>
                </a:lnTo>
                <a:lnTo>
                  <a:pt x="2636" y="217"/>
                </a:lnTo>
                <a:lnTo>
                  <a:pt x="2661" y="235"/>
                </a:lnTo>
                <a:lnTo>
                  <a:pt x="2684" y="255"/>
                </a:lnTo>
                <a:lnTo>
                  <a:pt x="2709" y="274"/>
                </a:lnTo>
                <a:lnTo>
                  <a:pt x="2731" y="294"/>
                </a:lnTo>
                <a:lnTo>
                  <a:pt x="2753" y="315"/>
                </a:lnTo>
                <a:lnTo>
                  <a:pt x="2775" y="337"/>
                </a:lnTo>
                <a:lnTo>
                  <a:pt x="2794" y="359"/>
                </a:lnTo>
                <a:lnTo>
                  <a:pt x="2815" y="381"/>
                </a:lnTo>
                <a:lnTo>
                  <a:pt x="2835" y="404"/>
                </a:lnTo>
                <a:lnTo>
                  <a:pt x="2853" y="428"/>
                </a:lnTo>
                <a:lnTo>
                  <a:pt x="2870" y="452"/>
                </a:lnTo>
                <a:lnTo>
                  <a:pt x="2887" y="477"/>
                </a:lnTo>
                <a:lnTo>
                  <a:pt x="2903" y="502"/>
                </a:lnTo>
                <a:lnTo>
                  <a:pt x="2919" y="528"/>
                </a:lnTo>
                <a:lnTo>
                  <a:pt x="2933" y="554"/>
                </a:lnTo>
                <a:lnTo>
                  <a:pt x="2948" y="581"/>
                </a:lnTo>
                <a:lnTo>
                  <a:pt x="2961" y="608"/>
                </a:lnTo>
                <a:lnTo>
                  <a:pt x="2972" y="637"/>
                </a:lnTo>
                <a:lnTo>
                  <a:pt x="2984" y="664"/>
                </a:lnTo>
                <a:lnTo>
                  <a:pt x="2994" y="693"/>
                </a:lnTo>
                <a:lnTo>
                  <a:pt x="3004" y="722"/>
                </a:lnTo>
                <a:lnTo>
                  <a:pt x="3013" y="752"/>
                </a:lnTo>
                <a:lnTo>
                  <a:pt x="3020" y="782"/>
                </a:lnTo>
                <a:lnTo>
                  <a:pt x="3027" y="812"/>
                </a:lnTo>
                <a:lnTo>
                  <a:pt x="3033" y="843"/>
                </a:lnTo>
                <a:lnTo>
                  <a:pt x="3039" y="874"/>
                </a:lnTo>
                <a:lnTo>
                  <a:pt x="3044" y="906"/>
                </a:lnTo>
                <a:lnTo>
                  <a:pt x="3046" y="937"/>
                </a:lnTo>
                <a:lnTo>
                  <a:pt x="3049" y="969"/>
                </a:lnTo>
                <a:lnTo>
                  <a:pt x="3052" y="1002"/>
                </a:lnTo>
                <a:lnTo>
                  <a:pt x="3052" y="1035"/>
                </a:lnTo>
                <a:lnTo>
                  <a:pt x="3052" y="1068"/>
                </a:lnTo>
                <a:lnTo>
                  <a:pt x="3050" y="1102"/>
                </a:lnTo>
                <a:lnTo>
                  <a:pt x="3048" y="1135"/>
                </a:lnTo>
                <a:lnTo>
                  <a:pt x="3045" y="1169"/>
                </a:lnTo>
                <a:lnTo>
                  <a:pt x="3041" y="1204"/>
                </a:lnTo>
                <a:lnTo>
                  <a:pt x="3036" y="1239"/>
                </a:lnTo>
                <a:lnTo>
                  <a:pt x="3030" y="1274"/>
                </a:lnTo>
                <a:lnTo>
                  <a:pt x="3023" y="1310"/>
                </a:lnTo>
                <a:lnTo>
                  <a:pt x="3015" y="1345"/>
                </a:lnTo>
                <a:lnTo>
                  <a:pt x="3006" y="138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chemeClr val="tx1">
                  <a:lumMod val="65000"/>
                  <a:lumOff val="35000"/>
                </a:schemeClr>
              </a:solidFill>
            </a:endParaRPr>
          </a:p>
        </p:txBody>
      </p:sp>
      <p:sp>
        <p:nvSpPr>
          <p:cNvPr id="72" name="Freeform 500"/>
          <p:cNvSpPr>
            <a:spLocks/>
          </p:cNvSpPr>
          <p:nvPr/>
        </p:nvSpPr>
        <p:spPr bwMode="auto">
          <a:xfrm>
            <a:off x="2896297" y="3171706"/>
            <a:ext cx="1516194" cy="1372119"/>
          </a:xfrm>
          <a:custGeom>
            <a:avLst/>
            <a:gdLst>
              <a:gd name="T0" fmla="*/ 2592 w 2651"/>
              <a:gd name="T1" fmla="*/ 1261 h 2398"/>
              <a:gd name="T2" fmla="*/ 2519 w 2651"/>
              <a:gd name="T3" fmla="*/ 1440 h 2398"/>
              <a:gd name="T4" fmla="*/ 2384 w 2651"/>
              <a:gd name="T5" fmla="*/ 1666 h 2398"/>
              <a:gd name="T6" fmla="*/ 2211 w 2651"/>
              <a:gd name="T7" fmla="*/ 1869 h 2398"/>
              <a:gd name="T8" fmla="*/ 2007 w 2651"/>
              <a:gd name="T9" fmla="*/ 2047 h 2398"/>
              <a:gd name="T10" fmla="*/ 1777 w 2651"/>
              <a:gd name="T11" fmla="*/ 2194 h 2398"/>
              <a:gd name="T12" fmla="*/ 1529 w 2651"/>
              <a:gd name="T13" fmla="*/ 2304 h 2398"/>
              <a:gd name="T14" fmla="*/ 1270 w 2651"/>
              <a:gd name="T15" fmla="*/ 2374 h 2398"/>
              <a:gd name="T16" fmla="*/ 1037 w 2651"/>
              <a:gd name="T17" fmla="*/ 2398 h 2398"/>
              <a:gd name="T18" fmla="*/ 938 w 2651"/>
              <a:gd name="T19" fmla="*/ 2396 h 2398"/>
              <a:gd name="T20" fmla="*/ 812 w 2651"/>
              <a:gd name="T21" fmla="*/ 2385 h 2398"/>
              <a:gd name="T22" fmla="*/ 693 w 2651"/>
              <a:gd name="T23" fmla="*/ 2360 h 2398"/>
              <a:gd name="T24" fmla="*/ 581 w 2651"/>
              <a:gd name="T25" fmla="*/ 2325 h 2398"/>
              <a:gd name="T26" fmla="*/ 478 w 2651"/>
              <a:gd name="T27" fmla="*/ 2279 h 2398"/>
              <a:gd name="T28" fmla="*/ 383 w 2651"/>
              <a:gd name="T29" fmla="*/ 2225 h 2398"/>
              <a:gd name="T30" fmla="*/ 299 w 2651"/>
              <a:gd name="T31" fmla="*/ 2160 h 2398"/>
              <a:gd name="T32" fmla="*/ 222 w 2651"/>
              <a:gd name="T33" fmla="*/ 2087 h 2398"/>
              <a:gd name="T34" fmla="*/ 157 w 2651"/>
              <a:gd name="T35" fmla="*/ 2005 h 2398"/>
              <a:gd name="T36" fmla="*/ 103 w 2651"/>
              <a:gd name="T37" fmla="*/ 1917 h 2398"/>
              <a:gd name="T38" fmla="*/ 59 w 2651"/>
              <a:gd name="T39" fmla="*/ 1821 h 2398"/>
              <a:gd name="T40" fmla="*/ 28 w 2651"/>
              <a:gd name="T41" fmla="*/ 1720 h 2398"/>
              <a:gd name="T42" fmla="*/ 7 w 2651"/>
              <a:gd name="T43" fmla="*/ 1612 h 2398"/>
              <a:gd name="T44" fmla="*/ 0 w 2651"/>
              <a:gd name="T45" fmla="*/ 1499 h 2398"/>
              <a:gd name="T46" fmla="*/ 5 w 2651"/>
              <a:gd name="T47" fmla="*/ 1382 h 2398"/>
              <a:gd name="T48" fmla="*/ 25 w 2651"/>
              <a:gd name="T49" fmla="*/ 1261 h 2398"/>
              <a:gd name="T50" fmla="*/ 48 w 2651"/>
              <a:gd name="T51" fmla="*/ 1169 h 2398"/>
              <a:gd name="T52" fmla="*/ 103 w 2651"/>
              <a:gd name="T53" fmla="*/ 1017 h 2398"/>
              <a:gd name="T54" fmla="*/ 228 w 2651"/>
              <a:gd name="T55" fmla="*/ 787 h 2398"/>
              <a:gd name="T56" fmla="*/ 393 w 2651"/>
              <a:gd name="T57" fmla="*/ 578 h 2398"/>
              <a:gd name="T58" fmla="*/ 590 w 2651"/>
              <a:gd name="T59" fmla="*/ 393 h 2398"/>
              <a:gd name="T60" fmla="*/ 814 w 2651"/>
              <a:gd name="T61" fmla="*/ 239 h 2398"/>
              <a:gd name="T62" fmla="*/ 1058 w 2651"/>
              <a:gd name="T63" fmla="*/ 118 h 2398"/>
              <a:gd name="T64" fmla="*/ 1315 w 2651"/>
              <a:gd name="T65" fmla="*/ 37 h 2398"/>
              <a:gd name="T66" fmla="*/ 1580 w 2651"/>
              <a:gd name="T67" fmla="*/ 1 h 2398"/>
              <a:gd name="T68" fmla="*/ 1680 w 2651"/>
              <a:gd name="T69" fmla="*/ 1 h 2398"/>
              <a:gd name="T70" fmla="*/ 1807 w 2651"/>
              <a:gd name="T71" fmla="*/ 10 h 2398"/>
              <a:gd name="T72" fmla="*/ 1928 w 2651"/>
              <a:gd name="T73" fmla="*/ 31 h 2398"/>
              <a:gd name="T74" fmla="*/ 2041 w 2651"/>
              <a:gd name="T75" fmla="*/ 63 h 2398"/>
              <a:gd name="T76" fmla="*/ 2146 w 2651"/>
              <a:gd name="T77" fmla="*/ 106 h 2398"/>
              <a:gd name="T78" fmla="*/ 2244 w 2651"/>
              <a:gd name="T79" fmla="*/ 159 h 2398"/>
              <a:gd name="T80" fmla="*/ 2331 w 2651"/>
              <a:gd name="T81" fmla="*/ 222 h 2398"/>
              <a:gd name="T82" fmla="*/ 2409 w 2651"/>
              <a:gd name="T83" fmla="*/ 292 h 2398"/>
              <a:gd name="T84" fmla="*/ 2478 w 2651"/>
              <a:gd name="T85" fmla="*/ 371 h 2398"/>
              <a:gd name="T86" fmla="*/ 2535 w 2651"/>
              <a:gd name="T87" fmla="*/ 458 h 2398"/>
              <a:gd name="T88" fmla="*/ 2582 w 2651"/>
              <a:gd name="T89" fmla="*/ 553 h 2398"/>
              <a:gd name="T90" fmla="*/ 2617 w 2651"/>
              <a:gd name="T91" fmla="*/ 653 h 2398"/>
              <a:gd name="T92" fmla="*/ 2639 w 2651"/>
              <a:gd name="T93" fmla="*/ 760 h 2398"/>
              <a:gd name="T94" fmla="*/ 2649 w 2651"/>
              <a:gd name="T95" fmla="*/ 871 h 2398"/>
              <a:gd name="T96" fmla="*/ 2648 w 2651"/>
              <a:gd name="T97" fmla="*/ 987 h 2398"/>
              <a:gd name="T98" fmla="*/ 2631 w 2651"/>
              <a:gd name="T99" fmla="*/ 1106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1" h="2398">
                <a:moveTo>
                  <a:pt x="2610" y="1199"/>
                </a:moveTo>
                <a:lnTo>
                  <a:pt x="2610" y="1199"/>
                </a:lnTo>
                <a:lnTo>
                  <a:pt x="2601" y="1230"/>
                </a:lnTo>
                <a:lnTo>
                  <a:pt x="2592" y="1261"/>
                </a:lnTo>
                <a:lnTo>
                  <a:pt x="2582" y="1291"/>
                </a:lnTo>
                <a:lnTo>
                  <a:pt x="2571" y="1322"/>
                </a:lnTo>
                <a:lnTo>
                  <a:pt x="2547" y="1382"/>
                </a:lnTo>
                <a:lnTo>
                  <a:pt x="2519" y="1440"/>
                </a:lnTo>
                <a:lnTo>
                  <a:pt x="2489" y="1499"/>
                </a:lnTo>
                <a:lnTo>
                  <a:pt x="2457" y="1556"/>
                </a:lnTo>
                <a:lnTo>
                  <a:pt x="2422" y="1612"/>
                </a:lnTo>
                <a:lnTo>
                  <a:pt x="2384" y="1666"/>
                </a:lnTo>
                <a:lnTo>
                  <a:pt x="2344" y="1720"/>
                </a:lnTo>
                <a:lnTo>
                  <a:pt x="2302" y="1770"/>
                </a:lnTo>
                <a:lnTo>
                  <a:pt x="2258" y="1821"/>
                </a:lnTo>
                <a:lnTo>
                  <a:pt x="2211" y="1869"/>
                </a:lnTo>
                <a:lnTo>
                  <a:pt x="2163" y="1917"/>
                </a:lnTo>
                <a:lnTo>
                  <a:pt x="2113" y="1963"/>
                </a:lnTo>
                <a:lnTo>
                  <a:pt x="2061" y="2005"/>
                </a:lnTo>
                <a:lnTo>
                  <a:pt x="2007" y="2047"/>
                </a:lnTo>
                <a:lnTo>
                  <a:pt x="1952" y="2087"/>
                </a:lnTo>
                <a:lnTo>
                  <a:pt x="1894" y="2125"/>
                </a:lnTo>
                <a:lnTo>
                  <a:pt x="1837" y="2160"/>
                </a:lnTo>
                <a:lnTo>
                  <a:pt x="1777" y="2194"/>
                </a:lnTo>
                <a:lnTo>
                  <a:pt x="1716" y="2225"/>
                </a:lnTo>
                <a:lnTo>
                  <a:pt x="1655" y="2253"/>
                </a:lnTo>
                <a:lnTo>
                  <a:pt x="1593" y="2279"/>
                </a:lnTo>
                <a:lnTo>
                  <a:pt x="1529" y="2304"/>
                </a:lnTo>
                <a:lnTo>
                  <a:pt x="1466" y="2325"/>
                </a:lnTo>
                <a:lnTo>
                  <a:pt x="1401" y="2344"/>
                </a:lnTo>
                <a:lnTo>
                  <a:pt x="1334" y="2360"/>
                </a:lnTo>
                <a:lnTo>
                  <a:pt x="1270" y="2374"/>
                </a:lnTo>
                <a:lnTo>
                  <a:pt x="1203" y="2385"/>
                </a:lnTo>
                <a:lnTo>
                  <a:pt x="1137" y="2392"/>
                </a:lnTo>
                <a:lnTo>
                  <a:pt x="1071" y="2396"/>
                </a:lnTo>
                <a:lnTo>
                  <a:pt x="1037" y="2398"/>
                </a:lnTo>
                <a:lnTo>
                  <a:pt x="1003" y="2398"/>
                </a:lnTo>
                <a:lnTo>
                  <a:pt x="1003" y="2398"/>
                </a:lnTo>
                <a:lnTo>
                  <a:pt x="971" y="2398"/>
                </a:lnTo>
                <a:lnTo>
                  <a:pt x="938" y="2396"/>
                </a:lnTo>
                <a:lnTo>
                  <a:pt x="906" y="2395"/>
                </a:lnTo>
                <a:lnTo>
                  <a:pt x="875" y="2392"/>
                </a:lnTo>
                <a:lnTo>
                  <a:pt x="842" y="2389"/>
                </a:lnTo>
                <a:lnTo>
                  <a:pt x="812" y="2385"/>
                </a:lnTo>
                <a:lnTo>
                  <a:pt x="781" y="2379"/>
                </a:lnTo>
                <a:lnTo>
                  <a:pt x="751" y="2374"/>
                </a:lnTo>
                <a:lnTo>
                  <a:pt x="721" y="2368"/>
                </a:lnTo>
                <a:lnTo>
                  <a:pt x="693" y="2360"/>
                </a:lnTo>
                <a:lnTo>
                  <a:pt x="664" y="2352"/>
                </a:lnTo>
                <a:lnTo>
                  <a:pt x="636" y="2344"/>
                </a:lnTo>
                <a:lnTo>
                  <a:pt x="608" y="2335"/>
                </a:lnTo>
                <a:lnTo>
                  <a:pt x="581" y="2325"/>
                </a:lnTo>
                <a:lnTo>
                  <a:pt x="555" y="2315"/>
                </a:lnTo>
                <a:lnTo>
                  <a:pt x="529" y="2304"/>
                </a:lnTo>
                <a:lnTo>
                  <a:pt x="503" y="2292"/>
                </a:lnTo>
                <a:lnTo>
                  <a:pt x="478" y="2279"/>
                </a:lnTo>
                <a:lnTo>
                  <a:pt x="454" y="2266"/>
                </a:lnTo>
                <a:lnTo>
                  <a:pt x="430" y="2253"/>
                </a:lnTo>
                <a:lnTo>
                  <a:pt x="407" y="2239"/>
                </a:lnTo>
                <a:lnTo>
                  <a:pt x="383" y="2225"/>
                </a:lnTo>
                <a:lnTo>
                  <a:pt x="361" y="2209"/>
                </a:lnTo>
                <a:lnTo>
                  <a:pt x="339" y="2194"/>
                </a:lnTo>
                <a:lnTo>
                  <a:pt x="319" y="2177"/>
                </a:lnTo>
                <a:lnTo>
                  <a:pt x="299" y="2160"/>
                </a:lnTo>
                <a:lnTo>
                  <a:pt x="278" y="2143"/>
                </a:lnTo>
                <a:lnTo>
                  <a:pt x="260" y="2125"/>
                </a:lnTo>
                <a:lnTo>
                  <a:pt x="241" y="2105"/>
                </a:lnTo>
                <a:lnTo>
                  <a:pt x="222" y="2087"/>
                </a:lnTo>
                <a:lnTo>
                  <a:pt x="205" y="2068"/>
                </a:lnTo>
                <a:lnTo>
                  <a:pt x="189" y="2047"/>
                </a:lnTo>
                <a:lnTo>
                  <a:pt x="173" y="2026"/>
                </a:lnTo>
                <a:lnTo>
                  <a:pt x="157" y="2005"/>
                </a:lnTo>
                <a:lnTo>
                  <a:pt x="143" y="1983"/>
                </a:lnTo>
                <a:lnTo>
                  <a:pt x="129" y="1963"/>
                </a:lnTo>
                <a:lnTo>
                  <a:pt x="116" y="1939"/>
                </a:lnTo>
                <a:lnTo>
                  <a:pt x="103" y="1917"/>
                </a:lnTo>
                <a:lnTo>
                  <a:pt x="91" y="1894"/>
                </a:lnTo>
                <a:lnTo>
                  <a:pt x="79" y="1869"/>
                </a:lnTo>
                <a:lnTo>
                  <a:pt x="69" y="1846"/>
                </a:lnTo>
                <a:lnTo>
                  <a:pt x="59" y="1821"/>
                </a:lnTo>
                <a:lnTo>
                  <a:pt x="50" y="1796"/>
                </a:lnTo>
                <a:lnTo>
                  <a:pt x="42" y="1770"/>
                </a:lnTo>
                <a:lnTo>
                  <a:pt x="34" y="1746"/>
                </a:lnTo>
                <a:lnTo>
                  <a:pt x="28" y="1720"/>
                </a:lnTo>
                <a:lnTo>
                  <a:pt x="21" y="1692"/>
                </a:lnTo>
                <a:lnTo>
                  <a:pt x="16" y="1666"/>
                </a:lnTo>
                <a:lnTo>
                  <a:pt x="11" y="1639"/>
                </a:lnTo>
                <a:lnTo>
                  <a:pt x="7" y="1612"/>
                </a:lnTo>
                <a:lnTo>
                  <a:pt x="4" y="1583"/>
                </a:lnTo>
                <a:lnTo>
                  <a:pt x="2" y="1556"/>
                </a:lnTo>
                <a:lnTo>
                  <a:pt x="0" y="1527"/>
                </a:lnTo>
                <a:lnTo>
                  <a:pt x="0" y="1499"/>
                </a:lnTo>
                <a:lnTo>
                  <a:pt x="0" y="1470"/>
                </a:lnTo>
                <a:lnTo>
                  <a:pt x="2" y="1440"/>
                </a:lnTo>
                <a:lnTo>
                  <a:pt x="3" y="1412"/>
                </a:lnTo>
                <a:lnTo>
                  <a:pt x="5" y="1382"/>
                </a:lnTo>
                <a:lnTo>
                  <a:pt x="9" y="1352"/>
                </a:lnTo>
                <a:lnTo>
                  <a:pt x="13" y="1322"/>
                </a:lnTo>
                <a:lnTo>
                  <a:pt x="18" y="1291"/>
                </a:lnTo>
                <a:lnTo>
                  <a:pt x="25" y="1261"/>
                </a:lnTo>
                <a:lnTo>
                  <a:pt x="31" y="1230"/>
                </a:lnTo>
                <a:lnTo>
                  <a:pt x="39" y="1199"/>
                </a:lnTo>
                <a:lnTo>
                  <a:pt x="39" y="1199"/>
                </a:lnTo>
                <a:lnTo>
                  <a:pt x="48" y="1169"/>
                </a:lnTo>
                <a:lnTo>
                  <a:pt x="57" y="1138"/>
                </a:lnTo>
                <a:lnTo>
                  <a:pt x="68" y="1106"/>
                </a:lnTo>
                <a:lnTo>
                  <a:pt x="79" y="1077"/>
                </a:lnTo>
                <a:lnTo>
                  <a:pt x="103" y="1017"/>
                </a:lnTo>
                <a:lnTo>
                  <a:pt x="130" y="957"/>
                </a:lnTo>
                <a:lnTo>
                  <a:pt x="160" y="900"/>
                </a:lnTo>
                <a:lnTo>
                  <a:pt x="193" y="843"/>
                </a:lnTo>
                <a:lnTo>
                  <a:pt x="228" y="787"/>
                </a:lnTo>
                <a:lnTo>
                  <a:pt x="265" y="732"/>
                </a:lnTo>
                <a:lnTo>
                  <a:pt x="306" y="679"/>
                </a:lnTo>
                <a:lnTo>
                  <a:pt x="348" y="627"/>
                </a:lnTo>
                <a:lnTo>
                  <a:pt x="393" y="578"/>
                </a:lnTo>
                <a:lnTo>
                  <a:pt x="439" y="528"/>
                </a:lnTo>
                <a:lnTo>
                  <a:pt x="487" y="482"/>
                </a:lnTo>
                <a:lnTo>
                  <a:pt x="538" y="436"/>
                </a:lnTo>
                <a:lnTo>
                  <a:pt x="590" y="393"/>
                </a:lnTo>
                <a:lnTo>
                  <a:pt x="643" y="352"/>
                </a:lnTo>
                <a:lnTo>
                  <a:pt x="699" y="311"/>
                </a:lnTo>
                <a:lnTo>
                  <a:pt x="755" y="274"/>
                </a:lnTo>
                <a:lnTo>
                  <a:pt x="814" y="239"/>
                </a:lnTo>
                <a:lnTo>
                  <a:pt x="873" y="205"/>
                </a:lnTo>
                <a:lnTo>
                  <a:pt x="933" y="174"/>
                </a:lnTo>
                <a:lnTo>
                  <a:pt x="995" y="145"/>
                </a:lnTo>
                <a:lnTo>
                  <a:pt x="1058" y="118"/>
                </a:lnTo>
                <a:lnTo>
                  <a:pt x="1121" y="95"/>
                </a:lnTo>
                <a:lnTo>
                  <a:pt x="1185" y="72"/>
                </a:lnTo>
                <a:lnTo>
                  <a:pt x="1250" y="54"/>
                </a:lnTo>
                <a:lnTo>
                  <a:pt x="1315" y="37"/>
                </a:lnTo>
                <a:lnTo>
                  <a:pt x="1381" y="24"/>
                </a:lnTo>
                <a:lnTo>
                  <a:pt x="1447" y="14"/>
                </a:lnTo>
                <a:lnTo>
                  <a:pt x="1514" y="6"/>
                </a:lnTo>
                <a:lnTo>
                  <a:pt x="1580" y="1"/>
                </a:lnTo>
                <a:lnTo>
                  <a:pt x="1614" y="1"/>
                </a:lnTo>
                <a:lnTo>
                  <a:pt x="1646" y="0"/>
                </a:lnTo>
                <a:lnTo>
                  <a:pt x="1646" y="0"/>
                </a:lnTo>
                <a:lnTo>
                  <a:pt x="1680" y="1"/>
                </a:lnTo>
                <a:lnTo>
                  <a:pt x="1713" y="1"/>
                </a:lnTo>
                <a:lnTo>
                  <a:pt x="1745" y="4"/>
                </a:lnTo>
                <a:lnTo>
                  <a:pt x="1776" y="6"/>
                </a:lnTo>
                <a:lnTo>
                  <a:pt x="1807" y="10"/>
                </a:lnTo>
                <a:lnTo>
                  <a:pt x="1839" y="14"/>
                </a:lnTo>
                <a:lnTo>
                  <a:pt x="1868" y="19"/>
                </a:lnTo>
                <a:lnTo>
                  <a:pt x="1900" y="24"/>
                </a:lnTo>
                <a:lnTo>
                  <a:pt x="1928" y="31"/>
                </a:lnTo>
                <a:lnTo>
                  <a:pt x="1958" y="37"/>
                </a:lnTo>
                <a:lnTo>
                  <a:pt x="1987" y="45"/>
                </a:lnTo>
                <a:lnTo>
                  <a:pt x="2014" y="54"/>
                </a:lnTo>
                <a:lnTo>
                  <a:pt x="2041" y="63"/>
                </a:lnTo>
                <a:lnTo>
                  <a:pt x="2068" y="72"/>
                </a:lnTo>
                <a:lnTo>
                  <a:pt x="2096" y="83"/>
                </a:lnTo>
                <a:lnTo>
                  <a:pt x="2122" y="95"/>
                </a:lnTo>
                <a:lnTo>
                  <a:pt x="2146" y="106"/>
                </a:lnTo>
                <a:lnTo>
                  <a:pt x="2172" y="118"/>
                </a:lnTo>
                <a:lnTo>
                  <a:pt x="2197" y="131"/>
                </a:lnTo>
                <a:lnTo>
                  <a:pt x="2220" y="145"/>
                </a:lnTo>
                <a:lnTo>
                  <a:pt x="2244" y="159"/>
                </a:lnTo>
                <a:lnTo>
                  <a:pt x="2266" y="174"/>
                </a:lnTo>
                <a:lnTo>
                  <a:pt x="2288" y="189"/>
                </a:lnTo>
                <a:lnTo>
                  <a:pt x="2310" y="205"/>
                </a:lnTo>
                <a:lnTo>
                  <a:pt x="2331" y="222"/>
                </a:lnTo>
                <a:lnTo>
                  <a:pt x="2352" y="239"/>
                </a:lnTo>
                <a:lnTo>
                  <a:pt x="2371" y="256"/>
                </a:lnTo>
                <a:lnTo>
                  <a:pt x="2391" y="274"/>
                </a:lnTo>
                <a:lnTo>
                  <a:pt x="2409" y="292"/>
                </a:lnTo>
                <a:lnTo>
                  <a:pt x="2427" y="311"/>
                </a:lnTo>
                <a:lnTo>
                  <a:pt x="2444" y="331"/>
                </a:lnTo>
                <a:lnTo>
                  <a:pt x="2461" y="352"/>
                </a:lnTo>
                <a:lnTo>
                  <a:pt x="2478" y="371"/>
                </a:lnTo>
                <a:lnTo>
                  <a:pt x="2492" y="393"/>
                </a:lnTo>
                <a:lnTo>
                  <a:pt x="2508" y="414"/>
                </a:lnTo>
                <a:lnTo>
                  <a:pt x="2522" y="436"/>
                </a:lnTo>
                <a:lnTo>
                  <a:pt x="2535" y="458"/>
                </a:lnTo>
                <a:lnTo>
                  <a:pt x="2548" y="482"/>
                </a:lnTo>
                <a:lnTo>
                  <a:pt x="2560" y="505"/>
                </a:lnTo>
                <a:lnTo>
                  <a:pt x="2571" y="528"/>
                </a:lnTo>
                <a:lnTo>
                  <a:pt x="2582" y="553"/>
                </a:lnTo>
                <a:lnTo>
                  <a:pt x="2591" y="578"/>
                </a:lnTo>
                <a:lnTo>
                  <a:pt x="2600" y="602"/>
                </a:lnTo>
                <a:lnTo>
                  <a:pt x="2609" y="627"/>
                </a:lnTo>
                <a:lnTo>
                  <a:pt x="2617" y="653"/>
                </a:lnTo>
                <a:lnTo>
                  <a:pt x="2623" y="679"/>
                </a:lnTo>
                <a:lnTo>
                  <a:pt x="2630" y="705"/>
                </a:lnTo>
                <a:lnTo>
                  <a:pt x="2635" y="732"/>
                </a:lnTo>
                <a:lnTo>
                  <a:pt x="2639" y="760"/>
                </a:lnTo>
                <a:lnTo>
                  <a:pt x="2643" y="787"/>
                </a:lnTo>
                <a:lnTo>
                  <a:pt x="2647" y="814"/>
                </a:lnTo>
                <a:lnTo>
                  <a:pt x="2648" y="843"/>
                </a:lnTo>
                <a:lnTo>
                  <a:pt x="2649" y="871"/>
                </a:lnTo>
                <a:lnTo>
                  <a:pt x="2651" y="900"/>
                </a:lnTo>
                <a:lnTo>
                  <a:pt x="2651" y="929"/>
                </a:lnTo>
                <a:lnTo>
                  <a:pt x="2649" y="957"/>
                </a:lnTo>
                <a:lnTo>
                  <a:pt x="2648" y="987"/>
                </a:lnTo>
                <a:lnTo>
                  <a:pt x="2644" y="1017"/>
                </a:lnTo>
                <a:lnTo>
                  <a:pt x="2641" y="1047"/>
                </a:lnTo>
                <a:lnTo>
                  <a:pt x="2636" y="1077"/>
                </a:lnTo>
                <a:lnTo>
                  <a:pt x="2631" y="1106"/>
                </a:lnTo>
                <a:lnTo>
                  <a:pt x="2626" y="1138"/>
                </a:lnTo>
                <a:lnTo>
                  <a:pt x="2618" y="1169"/>
                </a:lnTo>
                <a:lnTo>
                  <a:pt x="2610" y="119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solidFill>
                <a:schemeClr val="tx1">
                  <a:lumMod val="65000"/>
                  <a:lumOff val="35000"/>
                </a:schemeClr>
              </a:solidFill>
            </a:endParaRPr>
          </a:p>
        </p:txBody>
      </p:sp>
      <p:grpSp>
        <p:nvGrpSpPr>
          <p:cNvPr id="73" name="Group 72"/>
          <p:cNvGrpSpPr/>
          <p:nvPr/>
        </p:nvGrpSpPr>
        <p:grpSpPr>
          <a:xfrm>
            <a:off x="3812168" y="3199654"/>
            <a:ext cx="785198" cy="798942"/>
            <a:chOff x="9332098" y="3668734"/>
            <a:chExt cx="1275868" cy="1298200"/>
          </a:xfrm>
        </p:grpSpPr>
        <p:sp>
          <p:nvSpPr>
            <p:cNvPr id="74" name="Freeform 509"/>
            <p:cNvSpPr>
              <a:spLocks/>
            </p:cNvSpPr>
            <p:nvPr/>
          </p:nvSpPr>
          <p:spPr bwMode="auto">
            <a:xfrm>
              <a:off x="10476749" y="4832926"/>
              <a:ext cx="131217" cy="134008"/>
            </a:xfrm>
            <a:custGeom>
              <a:avLst/>
              <a:gdLst>
                <a:gd name="T0" fmla="*/ 155 w 188"/>
                <a:gd name="T1" fmla="*/ 152 h 193"/>
                <a:gd name="T2" fmla="*/ 155 w 188"/>
                <a:gd name="T3" fmla="*/ 152 h 193"/>
                <a:gd name="T4" fmla="*/ 120 w 188"/>
                <a:gd name="T5" fmla="*/ 111 h 193"/>
                <a:gd name="T6" fmla="*/ 78 w 188"/>
                <a:gd name="T7" fmla="*/ 66 h 193"/>
                <a:gd name="T8" fmla="*/ 78 w 188"/>
                <a:gd name="T9" fmla="*/ 66 h 193"/>
                <a:gd name="T10" fmla="*/ 57 w 188"/>
                <a:gd name="T11" fmla="*/ 43 h 193"/>
                <a:gd name="T12" fmla="*/ 38 w 188"/>
                <a:gd name="T13" fmla="*/ 21 h 193"/>
                <a:gd name="T14" fmla="*/ 38 w 188"/>
                <a:gd name="T15" fmla="*/ 21 h 193"/>
                <a:gd name="T16" fmla="*/ 14 w 188"/>
                <a:gd name="T17" fmla="*/ 0 h 193"/>
                <a:gd name="T18" fmla="*/ 14 w 188"/>
                <a:gd name="T19" fmla="*/ 0 h 193"/>
                <a:gd name="T20" fmla="*/ 8 w 188"/>
                <a:gd name="T21" fmla="*/ 10 h 193"/>
                <a:gd name="T22" fmla="*/ 8 w 188"/>
                <a:gd name="T23" fmla="*/ 10 h 193"/>
                <a:gd name="T24" fmla="*/ 0 w 188"/>
                <a:gd name="T25" fmla="*/ 23 h 193"/>
                <a:gd name="T26" fmla="*/ 0 w 188"/>
                <a:gd name="T27" fmla="*/ 23 h 193"/>
                <a:gd name="T28" fmla="*/ 22 w 188"/>
                <a:gd name="T29" fmla="*/ 47 h 193"/>
                <a:gd name="T30" fmla="*/ 22 w 188"/>
                <a:gd name="T31" fmla="*/ 47 h 193"/>
                <a:gd name="T32" fmla="*/ 44 w 188"/>
                <a:gd name="T33" fmla="*/ 66 h 193"/>
                <a:gd name="T34" fmla="*/ 66 w 188"/>
                <a:gd name="T35" fmla="*/ 87 h 193"/>
                <a:gd name="T36" fmla="*/ 66 w 188"/>
                <a:gd name="T37" fmla="*/ 87 h 193"/>
                <a:gd name="T38" fmla="*/ 111 w 188"/>
                <a:gd name="T39" fmla="*/ 126 h 193"/>
                <a:gd name="T40" fmla="*/ 149 w 188"/>
                <a:gd name="T41" fmla="*/ 160 h 193"/>
                <a:gd name="T42" fmla="*/ 149 w 188"/>
                <a:gd name="T43" fmla="*/ 160 h 193"/>
                <a:gd name="T44" fmla="*/ 187 w 188"/>
                <a:gd name="T45" fmla="*/ 193 h 193"/>
                <a:gd name="T46" fmla="*/ 188 w 188"/>
                <a:gd name="T47" fmla="*/ 191 h 193"/>
                <a:gd name="T48" fmla="*/ 188 w 188"/>
                <a:gd name="T49" fmla="*/ 191 h 193"/>
                <a:gd name="T50" fmla="*/ 155 w 188"/>
                <a:gd name="T51" fmla="*/ 1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3">
                  <a:moveTo>
                    <a:pt x="155" y="152"/>
                  </a:moveTo>
                  <a:lnTo>
                    <a:pt x="155" y="152"/>
                  </a:lnTo>
                  <a:lnTo>
                    <a:pt x="120" y="111"/>
                  </a:lnTo>
                  <a:lnTo>
                    <a:pt x="78" y="66"/>
                  </a:lnTo>
                  <a:lnTo>
                    <a:pt x="78" y="66"/>
                  </a:lnTo>
                  <a:lnTo>
                    <a:pt x="57" y="43"/>
                  </a:lnTo>
                  <a:lnTo>
                    <a:pt x="38" y="21"/>
                  </a:lnTo>
                  <a:lnTo>
                    <a:pt x="38" y="21"/>
                  </a:lnTo>
                  <a:lnTo>
                    <a:pt x="14" y="0"/>
                  </a:lnTo>
                  <a:lnTo>
                    <a:pt x="14" y="0"/>
                  </a:lnTo>
                  <a:lnTo>
                    <a:pt x="8" y="10"/>
                  </a:lnTo>
                  <a:lnTo>
                    <a:pt x="8" y="10"/>
                  </a:lnTo>
                  <a:lnTo>
                    <a:pt x="0" y="23"/>
                  </a:lnTo>
                  <a:lnTo>
                    <a:pt x="0" y="23"/>
                  </a:lnTo>
                  <a:lnTo>
                    <a:pt x="22" y="47"/>
                  </a:lnTo>
                  <a:lnTo>
                    <a:pt x="22" y="47"/>
                  </a:lnTo>
                  <a:lnTo>
                    <a:pt x="44" y="66"/>
                  </a:lnTo>
                  <a:lnTo>
                    <a:pt x="66" y="87"/>
                  </a:lnTo>
                  <a:lnTo>
                    <a:pt x="66" y="87"/>
                  </a:lnTo>
                  <a:lnTo>
                    <a:pt x="111" y="126"/>
                  </a:lnTo>
                  <a:lnTo>
                    <a:pt x="149" y="160"/>
                  </a:lnTo>
                  <a:lnTo>
                    <a:pt x="149" y="160"/>
                  </a:lnTo>
                  <a:lnTo>
                    <a:pt x="187" y="193"/>
                  </a:lnTo>
                  <a:lnTo>
                    <a:pt x="188" y="191"/>
                  </a:lnTo>
                  <a:lnTo>
                    <a:pt x="188" y="191"/>
                  </a:lnTo>
                  <a:lnTo>
                    <a:pt x="155" y="15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 name="Freeform 510"/>
            <p:cNvSpPr>
              <a:spLocks/>
            </p:cNvSpPr>
            <p:nvPr/>
          </p:nvSpPr>
          <p:spPr bwMode="auto">
            <a:xfrm>
              <a:off x="10476749" y="4832926"/>
              <a:ext cx="131217" cy="134008"/>
            </a:xfrm>
            <a:custGeom>
              <a:avLst/>
              <a:gdLst>
                <a:gd name="T0" fmla="*/ 155 w 188"/>
                <a:gd name="T1" fmla="*/ 152 h 193"/>
                <a:gd name="T2" fmla="*/ 155 w 188"/>
                <a:gd name="T3" fmla="*/ 152 h 193"/>
                <a:gd name="T4" fmla="*/ 120 w 188"/>
                <a:gd name="T5" fmla="*/ 111 h 193"/>
                <a:gd name="T6" fmla="*/ 78 w 188"/>
                <a:gd name="T7" fmla="*/ 66 h 193"/>
                <a:gd name="T8" fmla="*/ 78 w 188"/>
                <a:gd name="T9" fmla="*/ 66 h 193"/>
                <a:gd name="T10" fmla="*/ 57 w 188"/>
                <a:gd name="T11" fmla="*/ 43 h 193"/>
                <a:gd name="T12" fmla="*/ 38 w 188"/>
                <a:gd name="T13" fmla="*/ 21 h 193"/>
                <a:gd name="T14" fmla="*/ 38 w 188"/>
                <a:gd name="T15" fmla="*/ 21 h 193"/>
                <a:gd name="T16" fmla="*/ 14 w 188"/>
                <a:gd name="T17" fmla="*/ 0 h 193"/>
                <a:gd name="T18" fmla="*/ 14 w 188"/>
                <a:gd name="T19" fmla="*/ 0 h 193"/>
                <a:gd name="T20" fmla="*/ 8 w 188"/>
                <a:gd name="T21" fmla="*/ 10 h 193"/>
                <a:gd name="T22" fmla="*/ 8 w 188"/>
                <a:gd name="T23" fmla="*/ 10 h 193"/>
                <a:gd name="T24" fmla="*/ 0 w 188"/>
                <a:gd name="T25" fmla="*/ 23 h 193"/>
                <a:gd name="T26" fmla="*/ 0 w 188"/>
                <a:gd name="T27" fmla="*/ 23 h 193"/>
                <a:gd name="T28" fmla="*/ 22 w 188"/>
                <a:gd name="T29" fmla="*/ 47 h 193"/>
                <a:gd name="T30" fmla="*/ 22 w 188"/>
                <a:gd name="T31" fmla="*/ 47 h 193"/>
                <a:gd name="T32" fmla="*/ 44 w 188"/>
                <a:gd name="T33" fmla="*/ 66 h 193"/>
                <a:gd name="T34" fmla="*/ 66 w 188"/>
                <a:gd name="T35" fmla="*/ 87 h 193"/>
                <a:gd name="T36" fmla="*/ 66 w 188"/>
                <a:gd name="T37" fmla="*/ 87 h 193"/>
                <a:gd name="T38" fmla="*/ 111 w 188"/>
                <a:gd name="T39" fmla="*/ 126 h 193"/>
                <a:gd name="T40" fmla="*/ 149 w 188"/>
                <a:gd name="T41" fmla="*/ 160 h 193"/>
                <a:gd name="T42" fmla="*/ 149 w 188"/>
                <a:gd name="T43" fmla="*/ 160 h 193"/>
                <a:gd name="T44" fmla="*/ 187 w 188"/>
                <a:gd name="T45" fmla="*/ 193 h 193"/>
                <a:gd name="T46" fmla="*/ 188 w 188"/>
                <a:gd name="T47" fmla="*/ 191 h 193"/>
                <a:gd name="T48" fmla="*/ 188 w 188"/>
                <a:gd name="T49" fmla="*/ 191 h 193"/>
                <a:gd name="T50" fmla="*/ 155 w 188"/>
                <a:gd name="T51" fmla="*/ 1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3">
                  <a:moveTo>
                    <a:pt x="155" y="152"/>
                  </a:moveTo>
                  <a:lnTo>
                    <a:pt x="155" y="152"/>
                  </a:lnTo>
                  <a:lnTo>
                    <a:pt x="120" y="111"/>
                  </a:lnTo>
                  <a:lnTo>
                    <a:pt x="78" y="66"/>
                  </a:lnTo>
                  <a:lnTo>
                    <a:pt x="78" y="66"/>
                  </a:lnTo>
                  <a:lnTo>
                    <a:pt x="57" y="43"/>
                  </a:lnTo>
                  <a:lnTo>
                    <a:pt x="38" y="21"/>
                  </a:lnTo>
                  <a:lnTo>
                    <a:pt x="38" y="21"/>
                  </a:lnTo>
                  <a:lnTo>
                    <a:pt x="14" y="0"/>
                  </a:lnTo>
                  <a:lnTo>
                    <a:pt x="14" y="0"/>
                  </a:lnTo>
                  <a:lnTo>
                    <a:pt x="8" y="10"/>
                  </a:lnTo>
                  <a:lnTo>
                    <a:pt x="8" y="10"/>
                  </a:lnTo>
                  <a:lnTo>
                    <a:pt x="0" y="23"/>
                  </a:lnTo>
                  <a:lnTo>
                    <a:pt x="0" y="23"/>
                  </a:lnTo>
                  <a:lnTo>
                    <a:pt x="22" y="47"/>
                  </a:lnTo>
                  <a:lnTo>
                    <a:pt x="22" y="47"/>
                  </a:lnTo>
                  <a:lnTo>
                    <a:pt x="44" y="66"/>
                  </a:lnTo>
                  <a:lnTo>
                    <a:pt x="66" y="87"/>
                  </a:lnTo>
                  <a:lnTo>
                    <a:pt x="66" y="87"/>
                  </a:lnTo>
                  <a:lnTo>
                    <a:pt x="111" y="126"/>
                  </a:lnTo>
                  <a:lnTo>
                    <a:pt x="149" y="160"/>
                  </a:lnTo>
                  <a:lnTo>
                    <a:pt x="149" y="160"/>
                  </a:lnTo>
                  <a:lnTo>
                    <a:pt x="187" y="193"/>
                  </a:lnTo>
                  <a:lnTo>
                    <a:pt x="188" y="191"/>
                  </a:lnTo>
                  <a:lnTo>
                    <a:pt x="188" y="191"/>
                  </a:lnTo>
                  <a:lnTo>
                    <a:pt x="155" y="1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 name="Freeform 511"/>
            <p:cNvSpPr>
              <a:spLocks/>
            </p:cNvSpPr>
            <p:nvPr/>
          </p:nvSpPr>
          <p:spPr bwMode="auto">
            <a:xfrm>
              <a:off x="10180815" y="4511867"/>
              <a:ext cx="321062" cy="376898"/>
            </a:xfrm>
            <a:custGeom>
              <a:avLst/>
              <a:gdLst>
                <a:gd name="T0" fmla="*/ 458 w 459"/>
                <a:gd name="T1" fmla="*/ 352 h 539"/>
                <a:gd name="T2" fmla="*/ 107 w 459"/>
                <a:gd name="T3" fmla="*/ 0 h 539"/>
                <a:gd name="T4" fmla="*/ 107 w 459"/>
                <a:gd name="T5" fmla="*/ 0 h 539"/>
                <a:gd name="T6" fmla="*/ 109 w 459"/>
                <a:gd name="T7" fmla="*/ 2 h 539"/>
                <a:gd name="T8" fmla="*/ 111 w 459"/>
                <a:gd name="T9" fmla="*/ 8 h 539"/>
                <a:gd name="T10" fmla="*/ 113 w 459"/>
                <a:gd name="T11" fmla="*/ 17 h 539"/>
                <a:gd name="T12" fmla="*/ 111 w 459"/>
                <a:gd name="T13" fmla="*/ 30 h 539"/>
                <a:gd name="T14" fmla="*/ 109 w 459"/>
                <a:gd name="T15" fmla="*/ 45 h 539"/>
                <a:gd name="T16" fmla="*/ 105 w 459"/>
                <a:gd name="T17" fmla="*/ 62 h 539"/>
                <a:gd name="T18" fmla="*/ 97 w 459"/>
                <a:gd name="T19" fmla="*/ 80 h 539"/>
                <a:gd name="T20" fmla="*/ 89 w 459"/>
                <a:gd name="T21" fmla="*/ 100 h 539"/>
                <a:gd name="T22" fmla="*/ 79 w 459"/>
                <a:gd name="T23" fmla="*/ 119 h 539"/>
                <a:gd name="T24" fmla="*/ 79 w 459"/>
                <a:gd name="T25" fmla="*/ 119 h 539"/>
                <a:gd name="T26" fmla="*/ 67 w 459"/>
                <a:gd name="T27" fmla="*/ 138 h 539"/>
                <a:gd name="T28" fmla="*/ 55 w 459"/>
                <a:gd name="T29" fmla="*/ 153 h 539"/>
                <a:gd name="T30" fmla="*/ 45 w 459"/>
                <a:gd name="T31" fmla="*/ 166 h 539"/>
                <a:gd name="T32" fmla="*/ 33 w 459"/>
                <a:gd name="T33" fmla="*/ 177 h 539"/>
                <a:gd name="T34" fmla="*/ 23 w 459"/>
                <a:gd name="T35" fmla="*/ 184 h 539"/>
                <a:gd name="T36" fmla="*/ 14 w 459"/>
                <a:gd name="T37" fmla="*/ 190 h 539"/>
                <a:gd name="T38" fmla="*/ 10 w 459"/>
                <a:gd name="T39" fmla="*/ 191 h 539"/>
                <a:gd name="T40" fmla="*/ 6 w 459"/>
                <a:gd name="T41" fmla="*/ 191 h 539"/>
                <a:gd name="T42" fmla="*/ 3 w 459"/>
                <a:gd name="T43" fmla="*/ 190 h 539"/>
                <a:gd name="T44" fmla="*/ 0 w 459"/>
                <a:gd name="T45" fmla="*/ 188 h 539"/>
                <a:gd name="T46" fmla="*/ 350 w 459"/>
                <a:gd name="T47" fmla="*/ 539 h 539"/>
                <a:gd name="T48" fmla="*/ 350 w 459"/>
                <a:gd name="T49" fmla="*/ 539 h 539"/>
                <a:gd name="T50" fmla="*/ 357 w 459"/>
                <a:gd name="T51" fmla="*/ 538 h 539"/>
                <a:gd name="T52" fmla="*/ 365 w 459"/>
                <a:gd name="T53" fmla="*/ 534 h 539"/>
                <a:gd name="T54" fmla="*/ 374 w 459"/>
                <a:gd name="T55" fmla="*/ 530 h 539"/>
                <a:gd name="T56" fmla="*/ 385 w 459"/>
                <a:gd name="T57" fmla="*/ 523 h 539"/>
                <a:gd name="T58" fmla="*/ 397 w 459"/>
                <a:gd name="T59" fmla="*/ 513 h 539"/>
                <a:gd name="T60" fmla="*/ 410 w 459"/>
                <a:gd name="T61" fmla="*/ 500 h 539"/>
                <a:gd name="T62" fmla="*/ 423 w 459"/>
                <a:gd name="T63" fmla="*/ 483 h 539"/>
                <a:gd name="T64" fmla="*/ 423 w 459"/>
                <a:gd name="T65" fmla="*/ 483 h 539"/>
                <a:gd name="T66" fmla="*/ 431 w 459"/>
                <a:gd name="T67" fmla="*/ 470 h 539"/>
                <a:gd name="T68" fmla="*/ 431 w 459"/>
                <a:gd name="T69" fmla="*/ 470 h 539"/>
                <a:gd name="T70" fmla="*/ 437 w 459"/>
                <a:gd name="T71" fmla="*/ 460 h 539"/>
                <a:gd name="T72" fmla="*/ 437 w 459"/>
                <a:gd name="T73" fmla="*/ 460 h 539"/>
                <a:gd name="T74" fmla="*/ 446 w 459"/>
                <a:gd name="T75" fmla="*/ 438 h 539"/>
                <a:gd name="T76" fmla="*/ 453 w 459"/>
                <a:gd name="T77" fmla="*/ 418 h 539"/>
                <a:gd name="T78" fmla="*/ 457 w 459"/>
                <a:gd name="T79" fmla="*/ 400 h 539"/>
                <a:gd name="T80" fmla="*/ 459 w 459"/>
                <a:gd name="T81" fmla="*/ 384 h 539"/>
                <a:gd name="T82" fmla="*/ 459 w 459"/>
                <a:gd name="T83" fmla="*/ 370 h 539"/>
                <a:gd name="T84" fmla="*/ 459 w 459"/>
                <a:gd name="T85" fmla="*/ 361 h 539"/>
                <a:gd name="T86" fmla="*/ 458 w 459"/>
                <a:gd name="T87" fmla="*/ 35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539">
                  <a:moveTo>
                    <a:pt x="458" y="352"/>
                  </a:moveTo>
                  <a:lnTo>
                    <a:pt x="107" y="0"/>
                  </a:lnTo>
                  <a:lnTo>
                    <a:pt x="107" y="0"/>
                  </a:lnTo>
                  <a:lnTo>
                    <a:pt x="109" y="2"/>
                  </a:lnTo>
                  <a:lnTo>
                    <a:pt x="111" y="8"/>
                  </a:lnTo>
                  <a:lnTo>
                    <a:pt x="113" y="17"/>
                  </a:lnTo>
                  <a:lnTo>
                    <a:pt x="111" y="30"/>
                  </a:lnTo>
                  <a:lnTo>
                    <a:pt x="109" y="45"/>
                  </a:lnTo>
                  <a:lnTo>
                    <a:pt x="105" y="62"/>
                  </a:lnTo>
                  <a:lnTo>
                    <a:pt x="97" y="80"/>
                  </a:lnTo>
                  <a:lnTo>
                    <a:pt x="89" y="100"/>
                  </a:lnTo>
                  <a:lnTo>
                    <a:pt x="79" y="119"/>
                  </a:lnTo>
                  <a:lnTo>
                    <a:pt x="79" y="119"/>
                  </a:lnTo>
                  <a:lnTo>
                    <a:pt x="67" y="138"/>
                  </a:lnTo>
                  <a:lnTo>
                    <a:pt x="55" y="153"/>
                  </a:lnTo>
                  <a:lnTo>
                    <a:pt x="45" y="166"/>
                  </a:lnTo>
                  <a:lnTo>
                    <a:pt x="33" y="177"/>
                  </a:lnTo>
                  <a:lnTo>
                    <a:pt x="23" y="184"/>
                  </a:lnTo>
                  <a:lnTo>
                    <a:pt x="14" y="190"/>
                  </a:lnTo>
                  <a:lnTo>
                    <a:pt x="10" y="191"/>
                  </a:lnTo>
                  <a:lnTo>
                    <a:pt x="6" y="191"/>
                  </a:lnTo>
                  <a:lnTo>
                    <a:pt x="3" y="190"/>
                  </a:lnTo>
                  <a:lnTo>
                    <a:pt x="0" y="188"/>
                  </a:lnTo>
                  <a:lnTo>
                    <a:pt x="350" y="539"/>
                  </a:lnTo>
                  <a:lnTo>
                    <a:pt x="350" y="539"/>
                  </a:lnTo>
                  <a:lnTo>
                    <a:pt x="357" y="538"/>
                  </a:lnTo>
                  <a:lnTo>
                    <a:pt x="365" y="534"/>
                  </a:lnTo>
                  <a:lnTo>
                    <a:pt x="374" y="530"/>
                  </a:lnTo>
                  <a:lnTo>
                    <a:pt x="385" y="523"/>
                  </a:lnTo>
                  <a:lnTo>
                    <a:pt x="397" y="513"/>
                  </a:lnTo>
                  <a:lnTo>
                    <a:pt x="410" y="500"/>
                  </a:lnTo>
                  <a:lnTo>
                    <a:pt x="423" y="483"/>
                  </a:lnTo>
                  <a:lnTo>
                    <a:pt x="423" y="483"/>
                  </a:lnTo>
                  <a:lnTo>
                    <a:pt x="431" y="470"/>
                  </a:lnTo>
                  <a:lnTo>
                    <a:pt x="431" y="470"/>
                  </a:lnTo>
                  <a:lnTo>
                    <a:pt x="437" y="460"/>
                  </a:lnTo>
                  <a:lnTo>
                    <a:pt x="437" y="460"/>
                  </a:lnTo>
                  <a:lnTo>
                    <a:pt x="446" y="438"/>
                  </a:lnTo>
                  <a:lnTo>
                    <a:pt x="453" y="418"/>
                  </a:lnTo>
                  <a:lnTo>
                    <a:pt x="457" y="400"/>
                  </a:lnTo>
                  <a:lnTo>
                    <a:pt x="459" y="384"/>
                  </a:lnTo>
                  <a:lnTo>
                    <a:pt x="459" y="370"/>
                  </a:lnTo>
                  <a:lnTo>
                    <a:pt x="459" y="361"/>
                  </a:lnTo>
                  <a:lnTo>
                    <a:pt x="458" y="352"/>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 name="Freeform 512"/>
            <p:cNvSpPr>
              <a:spLocks/>
            </p:cNvSpPr>
            <p:nvPr/>
          </p:nvSpPr>
          <p:spPr bwMode="auto">
            <a:xfrm>
              <a:off x="10180815" y="4511867"/>
              <a:ext cx="321062" cy="376898"/>
            </a:xfrm>
            <a:custGeom>
              <a:avLst/>
              <a:gdLst>
                <a:gd name="T0" fmla="*/ 458 w 459"/>
                <a:gd name="T1" fmla="*/ 352 h 539"/>
                <a:gd name="T2" fmla="*/ 107 w 459"/>
                <a:gd name="T3" fmla="*/ 0 h 539"/>
                <a:gd name="T4" fmla="*/ 107 w 459"/>
                <a:gd name="T5" fmla="*/ 0 h 539"/>
                <a:gd name="T6" fmla="*/ 109 w 459"/>
                <a:gd name="T7" fmla="*/ 2 h 539"/>
                <a:gd name="T8" fmla="*/ 111 w 459"/>
                <a:gd name="T9" fmla="*/ 8 h 539"/>
                <a:gd name="T10" fmla="*/ 113 w 459"/>
                <a:gd name="T11" fmla="*/ 17 h 539"/>
                <a:gd name="T12" fmla="*/ 111 w 459"/>
                <a:gd name="T13" fmla="*/ 30 h 539"/>
                <a:gd name="T14" fmla="*/ 109 w 459"/>
                <a:gd name="T15" fmla="*/ 45 h 539"/>
                <a:gd name="T16" fmla="*/ 105 w 459"/>
                <a:gd name="T17" fmla="*/ 62 h 539"/>
                <a:gd name="T18" fmla="*/ 97 w 459"/>
                <a:gd name="T19" fmla="*/ 80 h 539"/>
                <a:gd name="T20" fmla="*/ 89 w 459"/>
                <a:gd name="T21" fmla="*/ 100 h 539"/>
                <a:gd name="T22" fmla="*/ 79 w 459"/>
                <a:gd name="T23" fmla="*/ 119 h 539"/>
                <a:gd name="T24" fmla="*/ 79 w 459"/>
                <a:gd name="T25" fmla="*/ 119 h 539"/>
                <a:gd name="T26" fmla="*/ 67 w 459"/>
                <a:gd name="T27" fmla="*/ 138 h 539"/>
                <a:gd name="T28" fmla="*/ 55 w 459"/>
                <a:gd name="T29" fmla="*/ 153 h 539"/>
                <a:gd name="T30" fmla="*/ 45 w 459"/>
                <a:gd name="T31" fmla="*/ 166 h 539"/>
                <a:gd name="T32" fmla="*/ 33 w 459"/>
                <a:gd name="T33" fmla="*/ 177 h 539"/>
                <a:gd name="T34" fmla="*/ 23 w 459"/>
                <a:gd name="T35" fmla="*/ 184 h 539"/>
                <a:gd name="T36" fmla="*/ 14 w 459"/>
                <a:gd name="T37" fmla="*/ 190 h 539"/>
                <a:gd name="T38" fmla="*/ 10 w 459"/>
                <a:gd name="T39" fmla="*/ 191 h 539"/>
                <a:gd name="T40" fmla="*/ 6 w 459"/>
                <a:gd name="T41" fmla="*/ 191 h 539"/>
                <a:gd name="T42" fmla="*/ 3 w 459"/>
                <a:gd name="T43" fmla="*/ 190 h 539"/>
                <a:gd name="T44" fmla="*/ 0 w 459"/>
                <a:gd name="T45" fmla="*/ 188 h 539"/>
                <a:gd name="T46" fmla="*/ 350 w 459"/>
                <a:gd name="T47" fmla="*/ 539 h 539"/>
                <a:gd name="T48" fmla="*/ 350 w 459"/>
                <a:gd name="T49" fmla="*/ 539 h 539"/>
                <a:gd name="T50" fmla="*/ 357 w 459"/>
                <a:gd name="T51" fmla="*/ 538 h 539"/>
                <a:gd name="T52" fmla="*/ 365 w 459"/>
                <a:gd name="T53" fmla="*/ 534 h 539"/>
                <a:gd name="T54" fmla="*/ 374 w 459"/>
                <a:gd name="T55" fmla="*/ 530 h 539"/>
                <a:gd name="T56" fmla="*/ 385 w 459"/>
                <a:gd name="T57" fmla="*/ 523 h 539"/>
                <a:gd name="T58" fmla="*/ 397 w 459"/>
                <a:gd name="T59" fmla="*/ 513 h 539"/>
                <a:gd name="T60" fmla="*/ 410 w 459"/>
                <a:gd name="T61" fmla="*/ 500 h 539"/>
                <a:gd name="T62" fmla="*/ 423 w 459"/>
                <a:gd name="T63" fmla="*/ 483 h 539"/>
                <a:gd name="T64" fmla="*/ 423 w 459"/>
                <a:gd name="T65" fmla="*/ 483 h 539"/>
                <a:gd name="T66" fmla="*/ 431 w 459"/>
                <a:gd name="T67" fmla="*/ 470 h 539"/>
                <a:gd name="T68" fmla="*/ 431 w 459"/>
                <a:gd name="T69" fmla="*/ 470 h 539"/>
                <a:gd name="T70" fmla="*/ 437 w 459"/>
                <a:gd name="T71" fmla="*/ 460 h 539"/>
                <a:gd name="T72" fmla="*/ 437 w 459"/>
                <a:gd name="T73" fmla="*/ 460 h 539"/>
                <a:gd name="T74" fmla="*/ 446 w 459"/>
                <a:gd name="T75" fmla="*/ 438 h 539"/>
                <a:gd name="T76" fmla="*/ 453 w 459"/>
                <a:gd name="T77" fmla="*/ 418 h 539"/>
                <a:gd name="T78" fmla="*/ 457 w 459"/>
                <a:gd name="T79" fmla="*/ 400 h 539"/>
                <a:gd name="T80" fmla="*/ 459 w 459"/>
                <a:gd name="T81" fmla="*/ 384 h 539"/>
                <a:gd name="T82" fmla="*/ 459 w 459"/>
                <a:gd name="T83" fmla="*/ 370 h 539"/>
                <a:gd name="T84" fmla="*/ 459 w 459"/>
                <a:gd name="T85" fmla="*/ 361 h 539"/>
                <a:gd name="T86" fmla="*/ 458 w 459"/>
                <a:gd name="T87" fmla="*/ 35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539">
                  <a:moveTo>
                    <a:pt x="458" y="352"/>
                  </a:moveTo>
                  <a:lnTo>
                    <a:pt x="107" y="0"/>
                  </a:lnTo>
                  <a:lnTo>
                    <a:pt x="107" y="0"/>
                  </a:lnTo>
                  <a:lnTo>
                    <a:pt x="109" y="2"/>
                  </a:lnTo>
                  <a:lnTo>
                    <a:pt x="111" y="8"/>
                  </a:lnTo>
                  <a:lnTo>
                    <a:pt x="113" y="17"/>
                  </a:lnTo>
                  <a:lnTo>
                    <a:pt x="111" y="30"/>
                  </a:lnTo>
                  <a:lnTo>
                    <a:pt x="109" y="45"/>
                  </a:lnTo>
                  <a:lnTo>
                    <a:pt x="105" y="62"/>
                  </a:lnTo>
                  <a:lnTo>
                    <a:pt x="97" y="80"/>
                  </a:lnTo>
                  <a:lnTo>
                    <a:pt x="89" y="100"/>
                  </a:lnTo>
                  <a:lnTo>
                    <a:pt x="79" y="119"/>
                  </a:lnTo>
                  <a:lnTo>
                    <a:pt x="79" y="119"/>
                  </a:lnTo>
                  <a:lnTo>
                    <a:pt x="67" y="138"/>
                  </a:lnTo>
                  <a:lnTo>
                    <a:pt x="55" y="153"/>
                  </a:lnTo>
                  <a:lnTo>
                    <a:pt x="45" y="166"/>
                  </a:lnTo>
                  <a:lnTo>
                    <a:pt x="33" y="177"/>
                  </a:lnTo>
                  <a:lnTo>
                    <a:pt x="23" y="184"/>
                  </a:lnTo>
                  <a:lnTo>
                    <a:pt x="14" y="190"/>
                  </a:lnTo>
                  <a:lnTo>
                    <a:pt x="10" y="191"/>
                  </a:lnTo>
                  <a:lnTo>
                    <a:pt x="6" y="191"/>
                  </a:lnTo>
                  <a:lnTo>
                    <a:pt x="3" y="190"/>
                  </a:lnTo>
                  <a:lnTo>
                    <a:pt x="0" y="188"/>
                  </a:lnTo>
                  <a:lnTo>
                    <a:pt x="350" y="539"/>
                  </a:lnTo>
                  <a:lnTo>
                    <a:pt x="350" y="539"/>
                  </a:lnTo>
                  <a:lnTo>
                    <a:pt x="357" y="538"/>
                  </a:lnTo>
                  <a:lnTo>
                    <a:pt x="365" y="534"/>
                  </a:lnTo>
                  <a:lnTo>
                    <a:pt x="374" y="530"/>
                  </a:lnTo>
                  <a:lnTo>
                    <a:pt x="385" y="523"/>
                  </a:lnTo>
                  <a:lnTo>
                    <a:pt x="397" y="513"/>
                  </a:lnTo>
                  <a:lnTo>
                    <a:pt x="410" y="500"/>
                  </a:lnTo>
                  <a:lnTo>
                    <a:pt x="423" y="483"/>
                  </a:lnTo>
                  <a:lnTo>
                    <a:pt x="423" y="483"/>
                  </a:lnTo>
                  <a:lnTo>
                    <a:pt x="431" y="470"/>
                  </a:lnTo>
                  <a:lnTo>
                    <a:pt x="431" y="470"/>
                  </a:lnTo>
                  <a:lnTo>
                    <a:pt x="437" y="460"/>
                  </a:lnTo>
                  <a:lnTo>
                    <a:pt x="437" y="460"/>
                  </a:lnTo>
                  <a:lnTo>
                    <a:pt x="446" y="438"/>
                  </a:lnTo>
                  <a:lnTo>
                    <a:pt x="453" y="418"/>
                  </a:lnTo>
                  <a:lnTo>
                    <a:pt x="457" y="400"/>
                  </a:lnTo>
                  <a:lnTo>
                    <a:pt x="459" y="384"/>
                  </a:lnTo>
                  <a:lnTo>
                    <a:pt x="459" y="370"/>
                  </a:lnTo>
                  <a:lnTo>
                    <a:pt x="459" y="361"/>
                  </a:lnTo>
                  <a:lnTo>
                    <a:pt x="458" y="3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 name="Freeform 513"/>
            <p:cNvSpPr>
              <a:spLocks/>
            </p:cNvSpPr>
            <p:nvPr/>
          </p:nvSpPr>
          <p:spPr bwMode="auto">
            <a:xfrm>
              <a:off x="10175231" y="4509074"/>
              <a:ext cx="83755" cy="136801"/>
            </a:xfrm>
            <a:custGeom>
              <a:avLst/>
              <a:gdLst>
                <a:gd name="T0" fmla="*/ 114 w 120"/>
                <a:gd name="T1" fmla="*/ 4 h 195"/>
                <a:gd name="T2" fmla="*/ 114 w 120"/>
                <a:gd name="T3" fmla="*/ 4 h 195"/>
                <a:gd name="T4" fmla="*/ 110 w 120"/>
                <a:gd name="T5" fmla="*/ 1 h 195"/>
                <a:gd name="T6" fmla="*/ 105 w 120"/>
                <a:gd name="T7" fmla="*/ 0 h 195"/>
                <a:gd name="T8" fmla="*/ 100 w 120"/>
                <a:gd name="T9" fmla="*/ 1 h 195"/>
                <a:gd name="T10" fmla="*/ 95 w 120"/>
                <a:gd name="T11" fmla="*/ 4 h 195"/>
                <a:gd name="T12" fmla="*/ 88 w 120"/>
                <a:gd name="T13" fmla="*/ 6 h 195"/>
                <a:gd name="T14" fmla="*/ 82 w 120"/>
                <a:gd name="T15" fmla="*/ 12 h 195"/>
                <a:gd name="T16" fmla="*/ 68 w 120"/>
                <a:gd name="T17" fmla="*/ 25 h 195"/>
                <a:gd name="T18" fmla="*/ 68 w 120"/>
                <a:gd name="T19" fmla="*/ 25 h 195"/>
                <a:gd name="T20" fmla="*/ 86 w 120"/>
                <a:gd name="T21" fmla="*/ 42 h 195"/>
                <a:gd name="T22" fmla="*/ 86 w 120"/>
                <a:gd name="T23" fmla="*/ 42 h 195"/>
                <a:gd name="T24" fmla="*/ 86 w 120"/>
                <a:gd name="T25" fmla="*/ 52 h 195"/>
                <a:gd name="T26" fmla="*/ 86 w 120"/>
                <a:gd name="T27" fmla="*/ 52 h 195"/>
                <a:gd name="T28" fmla="*/ 84 w 120"/>
                <a:gd name="T29" fmla="*/ 62 h 195"/>
                <a:gd name="T30" fmla="*/ 82 w 120"/>
                <a:gd name="T31" fmla="*/ 77 h 195"/>
                <a:gd name="T32" fmla="*/ 77 w 120"/>
                <a:gd name="T33" fmla="*/ 91 h 195"/>
                <a:gd name="T34" fmla="*/ 68 w 120"/>
                <a:gd name="T35" fmla="*/ 108 h 195"/>
                <a:gd name="T36" fmla="*/ 68 w 120"/>
                <a:gd name="T37" fmla="*/ 108 h 195"/>
                <a:gd name="T38" fmla="*/ 59 w 120"/>
                <a:gd name="T39" fmla="*/ 123 h 195"/>
                <a:gd name="T40" fmla="*/ 48 w 120"/>
                <a:gd name="T41" fmla="*/ 134 h 195"/>
                <a:gd name="T42" fmla="*/ 40 w 120"/>
                <a:gd name="T43" fmla="*/ 140 h 195"/>
                <a:gd name="T44" fmla="*/ 34 w 120"/>
                <a:gd name="T45" fmla="*/ 144 h 195"/>
                <a:gd name="T46" fmla="*/ 34 w 120"/>
                <a:gd name="T47" fmla="*/ 144 h 195"/>
                <a:gd name="T48" fmla="*/ 27 w 120"/>
                <a:gd name="T49" fmla="*/ 145 h 195"/>
                <a:gd name="T50" fmla="*/ 26 w 120"/>
                <a:gd name="T51" fmla="*/ 145 h 195"/>
                <a:gd name="T52" fmla="*/ 26 w 120"/>
                <a:gd name="T53" fmla="*/ 145 h 195"/>
                <a:gd name="T54" fmla="*/ 9 w 120"/>
                <a:gd name="T55" fmla="*/ 127 h 195"/>
                <a:gd name="T56" fmla="*/ 9 w 120"/>
                <a:gd name="T57" fmla="*/ 127 h 195"/>
                <a:gd name="T58" fmla="*/ 3 w 120"/>
                <a:gd name="T59" fmla="*/ 149 h 195"/>
                <a:gd name="T60" fmla="*/ 0 w 120"/>
                <a:gd name="T61" fmla="*/ 168 h 195"/>
                <a:gd name="T62" fmla="*/ 0 w 120"/>
                <a:gd name="T63" fmla="*/ 175 h 195"/>
                <a:gd name="T64" fmla="*/ 1 w 120"/>
                <a:gd name="T65" fmla="*/ 182 h 195"/>
                <a:gd name="T66" fmla="*/ 3 w 120"/>
                <a:gd name="T67" fmla="*/ 187 h 195"/>
                <a:gd name="T68" fmla="*/ 5 w 120"/>
                <a:gd name="T69" fmla="*/ 191 h 195"/>
                <a:gd name="T70" fmla="*/ 7 w 120"/>
                <a:gd name="T71" fmla="*/ 192 h 195"/>
                <a:gd name="T72" fmla="*/ 7 w 120"/>
                <a:gd name="T73" fmla="*/ 192 h 195"/>
                <a:gd name="T74" fmla="*/ 10 w 120"/>
                <a:gd name="T75" fmla="*/ 194 h 195"/>
                <a:gd name="T76" fmla="*/ 13 w 120"/>
                <a:gd name="T77" fmla="*/ 195 h 195"/>
                <a:gd name="T78" fmla="*/ 17 w 120"/>
                <a:gd name="T79" fmla="*/ 195 h 195"/>
                <a:gd name="T80" fmla="*/ 21 w 120"/>
                <a:gd name="T81" fmla="*/ 194 h 195"/>
                <a:gd name="T82" fmla="*/ 30 w 120"/>
                <a:gd name="T83" fmla="*/ 188 h 195"/>
                <a:gd name="T84" fmla="*/ 40 w 120"/>
                <a:gd name="T85" fmla="*/ 181 h 195"/>
                <a:gd name="T86" fmla="*/ 52 w 120"/>
                <a:gd name="T87" fmla="*/ 170 h 195"/>
                <a:gd name="T88" fmla="*/ 62 w 120"/>
                <a:gd name="T89" fmla="*/ 157 h 195"/>
                <a:gd name="T90" fmla="*/ 74 w 120"/>
                <a:gd name="T91" fmla="*/ 142 h 195"/>
                <a:gd name="T92" fmla="*/ 86 w 120"/>
                <a:gd name="T93" fmla="*/ 123 h 195"/>
                <a:gd name="T94" fmla="*/ 86 w 120"/>
                <a:gd name="T95" fmla="*/ 123 h 195"/>
                <a:gd name="T96" fmla="*/ 96 w 120"/>
                <a:gd name="T97" fmla="*/ 104 h 195"/>
                <a:gd name="T98" fmla="*/ 104 w 120"/>
                <a:gd name="T99" fmla="*/ 84 h 195"/>
                <a:gd name="T100" fmla="*/ 112 w 120"/>
                <a:gd name="T101" fmla="*/ 66 h 195"/>
                <a:gd name="T102" fmla="*/ 116 w 120"/>
                <a:gd name="T103" fmla="*/ 49 h 195"/>
                <a:gd name="T104" fmla="*/ 118 w 120"/>
                <a:gd name="T105" fmla="*/ 34 h 195"/>
                <a:gd name="T106" fmla="*/ 120 w 120"/>
                <a:gd name="T107" fmla="*/ 21 h 195"/>
                <a:gd name="T108" fmla="*/ 118 w 120"/>
                <a:gd name="T109" fmla="*/ 12 h 195"/>
                <a:gd name="T110" fmla="*/ 116 w 120"/>
                <a:gd name="T111" fmla="*/ 6 h 195"/>
                <a:gd name="T112" fmla="*/ 114 w 120"/>
                <a:gd name="T11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95">
                  <a:moveTo>
                    <a:pt x="114" y="4"/>
                  </a:moveTo>
                  <a:lnTo>
                    <a:pt x="114" y="4"/>
                  </a:lnTo>
                  <a:lnTo>
                    <a:pt x="110" y="1"/>
                  </a:lnTo>
                  <a:lnTo>
                    <a:pt x="105" y="0"/>
                  </a:lnTo>
                  <a:lnTo>
                    <a:pt x="100" y="1"/>
                  </a:lnTo>
                  <a:lnTo>
                    <a:pt x="95" y="4"/>
                  </a:lnTo>
                  <a:lnTo>
                    <a:pt x="88" y="6"/>
                  </a:lnTo>
                  <a:lnTo>
                    <a:pt x="82" y="12"/>
                  </a:lnTo>
                  <a:lnTo>
                    <a:pt x="68" y="25"/>
                  </a:lnTo>
                  <a:lnTo>
                    <a:pt x="68" y="25"/>
                  </a:lnTo>
                  <a:lnTo>
                    <a:pt x="86" y="42"/>
                  </a:lnTo>
                  <a:lnTo>
                    <a:pt x="86" y="42"/>
                  </a:lnTo>
                  <a:lnTo>
                    <a:pt x="86" y="52"/>
                  </a:lnTo>
                  <a:lnTo>
                    <a:pt x="86" y="52"/>
                  </a:lnTo>
                  <a:lnTo>
                    <a:pt x="84" y="62"/>
                  </a:lnTo>
                  <a:lnTo>
                    <a:pt x="82" y="77"/>
                  </a:lnTo>
                  <a:lnTo>
                    <a:pt x="77" y="91"/>
                  </a:lnTo>
                  <a:lnTo>
                    <a:pt x="68" y="108"/>
                  </a:lnTo>
                  <a:lnTo>
                    <a:pt x="68" y="108"/>
                  </a:lnTo>
                  <a:lnTo>
                    <a:pt x="59" y="123"/>
                  </a:lnTo>
                  <a:lnTo>
                    <a:pt x="48" y="134"/>
                  </a:lnTo>
                  <a:lnTo>
                    <a:pt x="40" y="140"/>
                  </a:lnTo>
                  <a:lnTo>
                    <a:pt x="34" y="144"/>
                  </a:lnTo>
                  <a:lnTo>
                    <a:pt x="34" y="144"/>
                  </a:lnTo>
                  <a:lnTo>
                    <a:pt x="27" y="145"/>
                  </a:lnTo>
                  <a:lnTo>
                    <a:pt x="26" y="145"/>
                  </a:lnTo>
                  <a:lnTo>
                    <a:pt x="26" y="145"/>
                  </a:lnTo>
                  <a:lnTo>
                    <a:pt x="9" y="127"/>
                  </a:lnTo>
                  <a:lnTo>
                    <a:pt x="9" y="127"/>
                  </a:lnTo>
                  <a:lnTo>
                    <a:pt x="3" y="149"/>
                  </a:lnTo>
                  <a:lnTo>
                    <a:pt x="0" y="168"/>
                  </a:lnTo>
                  <a:lnTo>
                    <a:pt x="0" y="175"/>
                  </a:lnTo>
                  <a:lnTo>
                    <a:pt x="1" y="182"/>
                  </a:lnTo>
                  <a:lnTo>
                    <a:pt x="3" y="187"/>
                  </a:lnTo>
                  <a:lnTo>
                    <a:pt x="5" y="191"/>
                  </a:lnTo>
                  <a:lnTo>
                    <a:pt x="7" y="192"/>
                  </a:lnTo>
                  <a:lnTo>
                    <a:pt x="7" y="192"/>
                  </a:lnTo>
                  <a:lnTo>
                    <a:pt x="10" y="194"/>
                  </a:lnTo>
                  <a:lnTo>
                    <a:pt x="13" y="195"/>
                  </a:lnTo>
                  <a:lnTo>
                    <a:pt x="17" y="195"/>
                  </a:lnTo>
                  <a:lnTo>
                    <a:pt x="21" y="194"/>
                  </a:lnTo>
                  <a:lnTo>
                    <a:pt x="30" y="188"/>
                  </a:lnTo>
                  <a:lnTo>
                    <a:pt x="40" y="181"/>
                  </a:lnTo>
                  <a:lnTo>
                    <a:pt x="52" y="170"/>
                  </a:lnTo>
                  <a:lnTo>
                    <a:pt x="62" y="157"/>
                  </a:lnTo>
                  <a:lnTo>
                    <a:pt x="74" y="142"/>
                  </a:lnTo>
                  <a:lnTo>
                    <a:pt x="86" y="123"/>
                  </a:lnTo>
                  <a:lnTo>
                    <a:pt x="86" y="123"/>
                  </a:lnTo>
                  <a:lnTo>
                    <a:pt x="96" y="104"/>
                  </a:lnTo>
                  <a:lnTo>
                    <a:pt x="104" y="84"/>
                  </a:lnTo>
                  <a:lnTo>
                    <a:pt x="112" y="66"/>
                  </a:lnTo>
                  <a:lnTo>
                    <a:pt x="116" y="49"/>
                  </a:lnTo>
                  <a:lnTo>
                    <a:pt x="118" y="34"/>
                  </a:lnTo>
                  <a:lnTo>
                    <a:pt x="120" y="21"/>
                  </a:lnTo>
                  <a:lnTo>
                    <a:pt x="118" y="12"/>
                  </a:lnTo>
                  <a:lnTo>
                    <a:pt x="116" y="6"/>
                  </a:lnTo>
                  <a:lnTo>
                    <a:pt x="114" y="4"/>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 name="Freeform 514"/>
            <p:cNvSpPr>
              <a:spLocks/>
            </p:cNvSpPr>
            <p:nvPr/>
          </p:nvSpPr>
          <p:spPr bwMode="auto">
            <a:xfrm>
              <a:off x="10175231" y="4509074"/>
              <a:ext cx="83755" cy="136801"/>
            </a:xfrm>
            <a:custGeom>
              <a:avLst/>
              <a:gdLst>
                <a:gd name="T0" fmla="*/ 114 w 120"/>
                <a:gd name="T1" fmla="*/ 4 h 195"/>
                <a:gd name="T2" fmla="*/ 114 w 120"/>
                <a:gd name="T3" fmla="*/ 4 h 195"/>
                <a:gd name="T4" fmla="*/ 110 w 120"/>
                <a:gd name="T5" fmla="*/ 1 h 195"/>
                <a:gd name="T6" fmla="*/ 105 w 120"/>
                <a:gd name="T7" fmla="*/ 0 h 195"/>
                <a:gd name="T8" fmla="*/ 100 w 120"/>
                <a:gd name="T9" fmla="*/ 1 h 195"/>
                <a:gd name="T10" fmla="*/ 95 w 120"/>
                <a:gd name="T11" fmla="*/ 4 h 195"/>
                <a:gd name="T12" fmla="*/ 88 w 120"/>
                <a:gd name="T13" fmla="*/ 6 h 195"/>
                <a:gd name="T14" fmla="*/ 82 w 120"/>
                <a:gd name="T15" fmla="*/ 12 h 195"/>
                <a:gd name="T16" fmla="*/ 68 w 120"/>
                <a:gd name="T17" fmla="*/ 25 h 195"/>
                <a:gd name="T18" fmla="*/ 68 w 120"/>
                <a:gd name="T19" fmla="*/ 25 h 195"/>
                <a:gd name="T20" fmla="*/ 86 w 120"/>
                <a:gd name="T21" fmla="*/ 42 h 195"/>
                <a:gd name="T22" fmla="*/ 86 w 120"/>
                <a:gd name="T23" fmla="*/ 42 h 195"/>
                <a:gd name="T24" fmla="*/ 86 w 120"/>
                <a:gd name="T25" fmla="*/ 52 h 195"/>
                <a:gd name="T26" fmla="*/ 86 w 120"/>
                <a:gd name="T27" fmla="*/ 52 h 195"/>
                <a:gd name="T28" fmla="*/ 84 w 120"/>
                <a:gd name="T29" fmla="*/ 62 h 195"/>
                <a:gd name="T30" fmla="*/ 82 w 120"/>
                <a:gd name="T31" fmla="*/ 77 h 195"/>
                <a:gd name="T32" fmla="*/ 77 w 120"/>
                <a:gd name="T33" fmla="*/ 91 h 195"/>
                <a:gd name="T34" fmla="*/ 68 w 120"/>
                <a:gd name="T35" fmla="*/ 108 h 195"/>
                <a:gd name="T36" fmla="*/ 68 w 120"/>
                <a:gd name="T37" fmla="*/ 108 h 195"/>
                <a:gd name="T38" fmla="*/ 59 w 120"/>
                <a:gd name="T39" fmla="*/ 123 h 195"/>
                <a:gd name="T40" fmla="*/ 48 w 120"/>
                <a:gd name="T41" fmla="*/ 134 h 195"/>
                <a:gd name="T42" fmla="*/ 40 w 120"/>
                <a:gd name="T43" fmla="*/ 140 h 195"/>
                <a:gd name="T44" fmla="*/ 34 w 120"/>
                <a:gd name="T45" fmla="*/ 144 h 195"/>
                <a:gd name="T46" fmla="*/ 34 w 120"/>
                <a:gd name="T47" fmla="*/ 144 h 195"/>
                <a:gd name="T48" fmla="*/ 27 w 120"/>
                <a:gd name="T49" fmla="*/ 145 h 195"/>
                <a:gd name="T50" fmla="*/ 26 w 120"/>
                <a:gd name="T51" fmla="*/ 145 h 195"/>
                <a:gd name="T52" fmla="*/ 26 w 120"/>
                <a:gd name="T53" fmla="*/ 145 h 195"/>
                <a:gd name="T54" fmla="*/ 9 w 120"/>
                <a:gd name="T55" fmla="*/ 127 h 195"/>
                <a:gd name="T56" fmla="*/ 9 w 120"/>
                <a:gd name="T57" fmla="*/ 127 h 195"/>
                <a:gd name="T58" fmla="*/ 3 w 120"/>
                <a:gd name="T59" fmla="*/ 149 h 195"/>
                <a:gd name="T60" fmla="*/ 0 w 120"/>
                <a:gd name="T61" fmla="*/ 168 h 195"/>
                <a:gd name="T62" fmla="*/ 0 w 120"/>
                <a:gd name="T63" fmla="*/ 175 h 195"/>
                <a:gd name="T64" fmla="*/ 1 w 120"/>
                <a:gd name="T65" fmla="*/ 182 h 195"/>
                <a:gd name="T66" fmla="*/ 3 w 120"/>
                <a:gd name="T67" fmla="*/ 187 h 195"/>
                <a:gd name="T68" fmla="*/ 5 w 120"/>
                <a:gd name="T69" fmla="*/ 191 h 195"/>
                <a:gd name="T70" fmla="*/ 7 w 120"/>
                <a:gd name="T71" fmla="*/ 192 h 195"/>
                <a:gd name="T72" fmla="*/ 7 w 120"/>
                <a:gd name="T73" fmla="*/ 192 h 195"/>
                <a:gd name="T74" fmla="*/ 10 w 120"/>
                <a:gd name="T75" fmla="*/ 194 h 195"/>
                <a:gd name="T76" fmla="*/ 13 w 120"/>
                <a:gd name="T77" fmla="*/ 195 h 195"/>
                <a:gd name="T78" fmla="*/ 17 w 120"/>
                <a:gd name="T79" fmla="*/ 195 h 195"/>
                <a:gd name="T80" fmla="*/ 21 w 120"/>
                <a:gd name="T81" fmla="*/ 194 h 195"/>
                <a:gd name="T82" fmla="*/ 30 w 120"/>
                <a:gd name="T83" fmla="*/ 188 h 195"/>
                <a:gd name="T84" fmla="*/ 40 w 120"/>
                <a:gd name="T85" fmla="*/ 181 h 195"/>
                <a:gd name="T86" fmla="*/ 52 w 120"/>
                <a:gd name="T87" fmla="*/ 170 h 195"/>
                <a:gd name="T88" fmla="*/ 62 w 120"/>
                <a:gd name="T89" fmla="*/ 157 h 195"/>
                <a:gd name="T90" fmla="*/ 74 w 120"/>
                <a:gd name="T91" fmla="*/ 142 h 195"/>
                <a:gd name="T92" fmla="*/ 86 w 120"/>
                <a:gd name="T93" fmla="*/ 123 h 195"/>
                <a:gd name="T94" fmla="*/ 86 w 120"/>
                <a:gd name="T95" fmla="*/ 123 h 195"/>
                <a:gd name="T96" fmla="*/ 96 w 120"/>
                <a:gd name="T97" fmla="*/ 104 h 195"/>
                <a:gd name="T98" fmla="*/ 104 w 120"/>
                <a:gd name="T99" fmla="*/ 84 h 195"/>
                <a:gd name="T100" fmla="*/ 112 w 120"/>
                <a:gd name="T101" fmla="*/ 66 h 195"/>
                <a:gd name="T102" fmla="*/ 116 w 120"/>
                <a:gd name="T103" fmla="*/ 49 h 195"/>
                <a:gd name="T104" fmla="*/ 118 w 120"/>
                <a:gd name="T105" fmla="*/ 34 h 195"/>
                <a:gd name="T106" fmla="*/ 120 w 120"/>
                <a:gd name="T107" fmla="*/ 21 h 195"/>
                <a:gd name="T108" fmla="*/ 118 w 120"/>
                <a:gd name="T109" fmla="*/ 12 h 195"/>
                <a:gd name="T110" fmla="*/ 116 w 120"/>
                <a:gd name="T111" fmla="*/ 6 h 195"/>
                <a:gd name="T112" fmla="*/ 114 w 120"/>
                <a:gd name="T11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95">
                  <a:moveTo>
                    <a:pt x="114" y="4"/>
                  </a:moveTo>
                  <a:lnTo>
                    <a:pt x="114" y="4"/>
                  </a:lnTo>
                  <a:lnTo>
                    <a:pt x="110" y="1"/>
                  </a:lnTo>
                  <a:lnTo>
                    <a:pt x="105" y="0"/>
                  </a:lnTo>
                  <a:lnTo>
                    <a:pt x="100" y="1"/>
                  </a:lnTo>
                  <a:lnTo>
                    <a:pt x="95" y="4"/>
                  </a:lnTo>
                  <a:lnTo>
                    <a:pt x="88" y="6"/>
                  </a:lnTo>
                  <a:lnTo>
                    <a:pt x="82" y="12"/>
                  </a:lnTo>
                  <a:lnTo>
                    <a:pt x="68" y="25"/>
                  </a:lnTo>
                  <a:lnTo>
                    <a:pt x="68" y="25"/>
                  </a:lnTo>
                  <a:lnTo>
                    <a:pt x="86" y="42"/>
                  </a:lnTo>
                  <a:lnTo>
                    <a:pt x="86" y="42"/>
                  </a:lnTo>
                  <a:lnTo>
                    <a:pt x="86" y="52"/>
                  </a:lnTo>
                  <a:lnTo>
                    <a:pt x="86" y="52"/>
                  </a:lnTo>
                  <a:lnTo>
                    <a:pt x="84" y="62"/>
                  </a:lnTo>
                  <a:lnTo>
                    <a:pt x="82" y="77"/>
                  </a:lnTo>
                  <a:lnTo>
                    <a:pt x="77" y="91"/>
                  </a:lnTo>
                  <a:lnTo>
                    <a:pt x="68" y="108"/>
                  </a:lnTo>
                  <a:lnTo>
                    <a:pt x="68" y="108"/>
                  </a:lnTo>
                  <a:lnTo>
                    <a:pt x="59" y="123"/>
                  </a:lnTo>
                  <a:lnTo>
                    <a:pt x="48" y="134"/>
                  </a:lnTo>
                  <a:lnTo>
                    <a:pt x="40" y="140"/>
                  </a:lnTo>
                  <a:lnTo>
                    <a:pt x="34" y="144"/>
                  </a:lnTo>
                  <a:lnTo>
                    <a:pt x="34" y="144"/>
                  </a:lnTo>
                  <a:lnTo>
                    <a:pt x="27" y="145"/>
                  </a:lnTo>
                  <a:lnTo>
                    <a:pt x="26" y="145"/>
                  </a:lnTo>
                  <a:lnTo>
                    <a:pt x="26" y="145"/>
                  </a:lnTo>
                  <a:lnTo>
                    <a:pt x="9" y="127"/>
                  </a:lnTo>
                  <a:lnTo>
                    <a:pt x="9" y="127"/>
                  </a:lnTo>
                  <a:lnTo>
                    <a:pt x="3" y="149"/>
                  </a:lnTo>
                  <a:lnTo>
                    <a:pt x="0" y="168"/>
                  </a:lnTo>
                  <a:lnTo>
                    <a:pt x="0" y="175"/>
                  </a:lnTo>
                  <a:lnTo>
                    <a:pt x="1" y="182"/>
                  </a:lnTo>
                  <a:lnTo>
                    <a:pt x="3" y="187"/>
                  </a:lnTo>
                  <a:lnTo>
                    <a:pt x="5" y="191"/>
                  </a:lnTo>
                  <a:lnTo>
                    <a:pt x="7" y="192"/>
                  </a:lnTo>
                  <a:lnTo>
                    <a:pt x="7" y="192"/>
                  </a:lnTo>
                  <a:lnTo>
                    <a:pt x="10" y="194"/>
                  </a:lnTo>
                  <a:lnTo>
                    <a:pt x="13" y="195"/>
                  </a:lnTo>
                  <a:lnTo>
                    <a:pt x="17" y="195"/>
                  </a:lnTo>
                  <a:lnTo>
                    <a:pt x="21" y="194"/>
                  </a:lnTo>
                  <a:lnTo>
                    <a:pt x="30" y="188"/>
                  </a:lnTo>
                  <a:lnTo>
                    <a:pt x="40" y="181"/>
                  </a:lnTo>
                  <a:lnTo>
                    <a:pt x="52" y="170"/>
                  </a:lnTo>
                  <a:lnTo>
                    <a:pt x="62" y="157"/>
                  </a:lnTo>
                  <a:lnTo>
                    <a:pt x="74" y="142"/>
                  </a:lnTo>
                  <a:lnTo>
                    <a:pt x="86" y="123"/>
                  </a:lnTo>
                  <a:lnTo>
                    <a:pt x="86" y="123"/>
                  </a:lnTo>
                  <a:lnTo>
                    <a:pt x="96" y="104"/>
                  </a:lnTo>
                  <a:lnTo>
                    <a:pt x="104" y="84"/>
                  </a:lnTo>
                  <a:lnTo>
                    <a:pt x="112" y="66"/>
                  </a:lnTo>
                  <a:lnTo>
                    <a:pt x="116" y="49"/>
                  </a:lnTo>
                  <a:lnTo>
                    <a:pt x="118" y="34"/>
                  </a:lnTo>
                  <a:lnTo>
                    <a:pt x="120" y="21"/>
                  </a:lnTo>
                  <a:lnTo>
                    <a:pt x="118" y="12"/>
                  </a:lnTo>
                  <a:lnTo>
                    <a:pt x="116" y="6"/>
                  </a:lnTo>
                  <a:lnTo>
                    <a:pt x="114" y="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 name="Freeform 515"/>
            <p:cNvSpPr>
              <a:spLocks/>
            </p:cNvSpPr>
            <p:nvPr/>
          </p:nvSpPr>
          <p:spPr bwMode="auto">
            <a:xfrm>
              <a:off x="9332098" y="3950708"/>
              <a:ext cx="307102" cy="256848"/>
            </a:xfrm>
            <a:custGeom>
              <a:avLst/>
              <a:gdLst>
                <a:gd name="T0" fmla="*/ 173 w 438"/>
                <a:gd name="T1" fmla="*/ 126 h 368"/>
                <a:gd name="T2" fmla="*/ 195 w 438"/>
                <a:gd name="T3" fmla="*/ 96 h 368"/>
                <a:gd name="T4" fmla="*/ 222 w 438"/>
                <a:gd name="T5" fmla="*/ 74 h 368"/>
                <a:gd name="T6" fmla="*/ 253 w 438"/>
                <a:gd name="T7" fmla="*/ 59 h 368"/>
                <a:gd name="T8" fmla="*/ 287 w 438"/>
                <a:gd name="T9" fmla="*/ 49 h 368"/>
                <a:gd name="T10" fmla="*/ 325 w 438"/>
                <a:gd name="T11" fmla="*/ 47 h 368"/>
                <a:gd name="T12" fmla="*/ 362 w 438"/>
                <a:gd name="T13" fmla="*/ 48 h 368"/>
                <a:gd name="T14" fmla="*/ 400 w 438"/>
                <a:gd name="T15" fmla="*/ 55 h 368"/>
                <a:gd name="T16" fmla="*/ 438 w 438"/>
                <a:gd name="T17" fmla="*/ 66 h 368"/>
                <a:gd name="T18" fmla="*/ 438 w 438"/>
                <a:gd name="T19" fmla="*/ 62 h 368"/>
                <a:gd name="T20" fmla="*/ 401 w 438"/>
                <a:gd name="T21" fmla="*/ 44 h 368"/>
                <a:gd name="T22" fmla="*/ 347 w 438"/>
                <a:gd name="T23" fmla="*/ 22 h 368"/>
                <a:gd name="T24" fmla="*/ 309 w 438"/>
                <a:gd name="T25" fmla="*/ 11 h 368"/>
                <a:gd name="T26" fmla="*/ 271 w 438"/>
                <a:gd name="T27" fmla="*/ 4 h 368"/>
                <a:gd name="T28" fmla="*/ 235 w 438"/>
                <a:gd name="T29" fmla="*/ 0 h 368"/>
                <a:gd name="T30" fmla="*/ 200 w 438"/>
                <a:gd name="T31" fmla="*/ 1 h 368"/>
                <a:gd name="T32" fmla="*/ 167 w 438"/>
                <a:gd name="T33" fmla="*/ 8 h 368"/>
                <a:gd name="T34" fmla="*/ 152 w 438"/>
                <a:gd name="T35" fmla="*/ 13 h 368"/>
                <a:gd name="T36" fmla="*/ 101 w 438"/>
                <a:gd name="T37" fmla="*/ 36 h 368"/>
                <a:gd name="T38" fmla="*/ 62 w 438"/>
                <a:gd name="T39" fmla="*/ 62 h 368"/>
                <a:gd name="T40" fmla="*/ 34 w 438"/>
                <a:gd name="T41" fmla="*/ 92 h 368"/>
                <a:gd name="T42" fmla="*/ 14 w 438"/>
                <a:gd name="T43" fmla="*/ 122 h 368"/>
                <a:gd name="T44" fmla="*/ 4 w 438"/>
                <a:gd name="T45" fmla="*/ 156 h 368"/>
                <a:gd name="T46" fmla="*/ 0 w 438"/>
                <a:gd name="T47" fmla="*/ 190 h 368"/>
                <a:gd name="T48" fmla="*/ 1 w 438"/>
                <a:gd name="T49" fmla="*/ 226 h 368"/>
                <a:gd name="T50" fmla="*/ 6 w 438"/>
                <a:gd name="T51" fmla="*/ 265 h 368"/>
                <a:gd name="T52" fmla="*/ 9 w 438"/>
                <a:gd name="T53" fmla="*/ 276 h 368"/>
                <a:gd name="T54" fmla="*/ 17 w 438"/>
                <a:gd name="T55" fmla="*/ 294 h 368"/>
                <a:gd name="T56" fmla="*/ 27 w 438"/>
                <a:gd name="T57" fmla="*/ 312 h 368"/>
                <a:gd name="T58" fmla="*/ 40 w 438"/>
                <a:gd name="T59" fmla="*/ 326 h 368"/>
                <a:gd name="T60" fmla="*/ 57 w 438"/>
                <a:gd name="T61" fmla="*/ 339 h 368"/>
                <a:gd name="T62" fmla="*/ 86 w 438"/>
                <a:gd name="T63" fmla="*/ 355 h 368"/>
                <a:gd name="T64" fmla="*/ 131 w 438"/>
                <a:gd name="T65" fmla="*/ 368 h 368"/>
                <a:gd name="T66" fmla="*/ 127 w 438"/>
                <a:gd name="T67" fmla="*/ 338 h 368"/>
                <a:gd name="T68" fmla="*/ 127 w 438"/>
                <a:gd name="T69" fmla="*/ 276 h 368"/>
                <a:gd name="T70" fmla="*/ 138 w 438"/>
                <a:gd name="T71" fmla="*/ 213 h 368"/>
                <a:gd name="T72" fmla="*/ 158 w 438"/>
                <a:gd name="T73" fmla="*/ 153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3" y="126"/>
                  </a:moveTo>
                  <a:lnTo>
                    <a:pt x="173" y="126"/>
                  </a:lnTo>
                  <a:lnTo>
                    <a:pt x="183" y="111"/>
                  </a:lnTo>
                  <a:lnTo>
                    <a:pt x="195" y="96"/>
                  </a:lnTo>
                  <a:lnTo>
                    <a:pt x="208" y="85"/>
                  </a:lnTo>
                  <a:lnTo>
                    <a:pt x="222" y="74"/>
                  </a:lnTo>
                  <a:lnTo>
                    <a:pt x="236" y="66"/>
                  </a:lnTo>
                  <a:lnTo>
                    <a:pt x="253" y="59"/>
                  </a:lnTo>
                  <a:lnTo>
                    <a:pt x="270" y="53"/>
                  </a:lnTo>
                  <a:lnTo>
                    <a:pt x="287" y="49"/>
                  </a:lnTo>
                  <a:lnTo>
                    <a:pt x="305" y="47"/>
                  </a:lnTo>
                  <a:lnTo>
                    <a:pt x="325" y="47"/>
                  </a:lnTo>
                  <a:lnTo>
                    <a:pt x="343" y="47"/>
                  </a:lnTo>
                  <a:lnTo>
                    <a:pt x="362" y="48"/>
                  </a:lnTo>
                  <a:lnTo>
                    <a:pt x="380" y="51"/>
                  </a:lnTo>
                  <a:lnTo>
                    <a:pt x="400" y="55"/>
                  </a:lnTo>
                  <a:lnTo>
                    <a:pt x="419" y="60"/>
                  </a:lnTo>
                  <a:lnTo>
                    <a:pt x="438" y="66"/>
                  </a:lnTo>
                  <a:lnTo>
                    <a:pt x="438" y="66"/>
                  </a:lnTo>
                  <a:lnTo>
                    <a:pt x="438" y="62"/>
                  </a:lnTo>
                  <a:lnTo>
                    <a:pt x="438" y="62"/>
                  </a:lnTo>
                  <a:lnTo>
                    <a:pt x="401" y="44"/>
                  </a:lnTo>
                  <a:lnTo>
                    <a:pt x="365" y="29"/>
                  </a:lnTo>
                  <a:lnTo>
                    <a:pt x="347" y="22"/>
                  </a:lnTo>
                  <a:lnTo>
                    <a:pt x="327" y="16"/>
                  </a:lnTo>
                  <a:lnTo>
                    <a:pt x="309" y="11"/>
                  </a:lnTo>
                  <a:lnTo>
                    <a:pt x="290" y="7"/>
                  </a:lnTo>
                  <a:lnTo>
                    <a:pt x="271" y="4"/>
                  </a:lnTo>
                  <a:lnTo>
                    <a:pt x="253" y="1"/>
                  </a:lnTo>
                  <a:lnTo>
                    <a:pt x="235" y="0"/>
                  </a:lnTo>
                  <a:lnTo>
                    <a:pt x="217" y="0"/>
                  </a:lnTo>
                  <a:lnTo>
                    <a:pt x="200" y="1"/>
                  </a:lnTo>
                  <a:lnTo>
                    <a:pt x="183" y="4"/>
                  </a:lnTo>
                  <a:lnTo>
                    <a:pt x="167" y="8"/>
                  </a:lnTo>
                  <a:lnTo>
                    <a:pt x="152" y="13"/>
                  </a:lnTo>
                  <a:lnTo>
                    <a:pt x="152" y="13"/>
                  </a:lnTo>
                  <a:lnTo>
                    <a:pt x="125" y="25"/>
                  </a:lnTo>
                  <a:lnTo>
                    <a:pt x="101" y="36"/>
                  </a:lnTo>
                  <a:lnTo>
                    <a:pt x="80" y="49"/>
                  </a:lnTo>
                  <a:lnTo>
                    <a:pt x="62" y="62"/>
                  </a:lnTo>
                  <a:lnTo>
                    <a:pt x="47" y="77"/>
                  </a:lnTo>
                  <a:lnTo>
                    <a:pt x="34" y="92"/>
                  </a:lnTo>
                  <a:lnTo>
                    <a:pt x="23" y="107"/>
                  </a:lnTo>
                  <a:lnTo>
                    <a:pt x="14" y="122"/>
                  </a:lnTo>
                  <a:lnTo>
                    <a:pt x="8" y="139"/>
                  </a:lnTo>
                  <a:lnTo>
                    <a:pt x="4" y="156"/>
                  </a:lnTo>
                  <a:lnTo>
                    <a:pt x="1" y="173"/>
                  </a:lnTo>
                  <a:lnTo>
                    <a:pt x="0" y="190"/>
                  </a:lnTo>
                  <a:lnTo>
                    <a:pt x="0" y="208"/>
                  </a:lnTo>
                  <a:lnTo>
                    <a:pt x="1" y="226"/>
                  </a:lnTo>
                  <a:lnTo>
                    <a:pt x="4" y="246"/>
                  </a:lnTo>
                  <a:lnTo>
                    <a:pt x="6" y="265"/>
                  </a:lnTo>
                  <a:lnTo>
                    <a:pt x="6" y="265"/>
                  </a:lnTo>
                  <a:lnTo>
                    <a:pt x="9" y="276"/>
                  </a:lnTo>
                  <a:lnTo>
                    <a:pt x="13" y="285"/>
                  </a:lnTo>
                  <a:lnTo>
                    <a:pt x="17" y="294"/>
                  </a:lnTo>
                  <a:lnTo>
                    <a:pt x="22" y="303"/>
                  </a:lnTo>
                  <a:lnTo>
                    <a:pt x="27" y="312"/>
                  </a:lnTo>
                  <a:lnTo>
                    <a:pt x="34" y="320"/>
                  </a:lnTo>
                  <a:lnTo>
                    <a:pt x="40" y="326"/>
                  </a:lnTo>
                  <a:lnTo>
                    <a:pt x="48" y="333"/>
                  </a:lnTo>
                  <a:lnTo>
                    <a:pt x="57" y="339"/>
                  </a:lnTo>
                  <a:lnTo>
                    <a:pt x="65" y="346"/>
                  </a:lnTo>
                  <a:lnTo>
                    <a:pt x="86" y="355"/>
                  </a:lnTo>
                  <a:lnTo>
                    <a:pt x="106" y="363"/>
                  </a:lnTo>
                  <a:lnTo>
                    <a:pt x="131" y="368"/>
                  </a:lnTo>
                  <a:lnTo>
                    <a:pt x="131" y="368"/>
                  </a:lnTo>
                  <a:lnTo>
                    <a:pt x="127" y="338"/>
                  </a:lnTo>
                  <a:lnTo>
                    <a:pt x="126" y="307"/>
                  </a:lnTo>
                  <a:lnTo>
                    <a:pt x="127" y="276"/>
                  </a:lnTo>
                  <a:lnTo>
                    <a:pt x="131" y="244"/>
                  </a:lnTo>
                  <a:lnTo>
                    <a:pt x="138" y="213"/>
                  </a:lnTo>
                  <a:lnTo>
                    <a:pt x="147" y="183"/>
                  </a:lnTo>
                  <a:lnTo>
                    <a:pt x="158" y="153"/>
                  </a:lnTo>
                  <a:lnTo>
                    <a:pt x="173" y="126"/>
                  </a:lnTo>
                  <a:close/>
                </a:path>
              </a:pathLst>
            </a:custGeom>
            <a:solidFill>
              <a:schemeClr val="tx1">
                <a:lumMod val="75000"/>
                <a:lumOff val="2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 name="Freeform 516"/>
            <p:cNvSpPr>
              <a:spLocks/>
            </p:cNvSpPr>
            <p:nvPr/>
          </p:nvSpPr>
          <p:spPr bwMode="auto">
            <a:xfrm>
              <a:off x="9332098" y="3950708"/>
              <a:ext cx="307102" cy="256848"/>
            </a:xfrm>
            <a:custGeom>
              <a:avLst/>
              <a:gdLst>
                <a:gd name="T0" fmla="*/ 173 w 438"/>
                <a:gd name="T1" fmla="*/ 126 h 368"/>
                <a:gd name="T2" fmla="*/ 195 w 438"/>
                <a:gd name="T3" fmla="*/ 96 h 368"/>
                <a:gd name="T4" fmla="*/ 222 w 438"/>
                <a:gd name="T5" fmla="*/ 74 h 368"/>
                <a:gd name="T6" fmla="*/ 253 w 438"/>
                <a:gd name="T7" fmla="*/ 59 h 368"/>
                <a:gd name="T8" fmla="*/ 287 w 438"/>
                <a:gd name="T9" fmla="*/ 49 h 368"/>
                <a:gd name="T10" fmla="*/ 325 w 438"/>
                <a:gd name="T11" fmla="*/ 47 h 368"/>
                <a:gd name="T12" fmla="*/ 362 w 438"/>
                <a:gd name="T13" fmla="*/ 48 h 368"/>
                <a:gd name="T14" fmla="*/ 400 w 438"/>
                <a:gd name="T15" fmla="*/ 55 h 368"/>
                <a:gd name="T16" fmla="*/ 438 w 438"/>
                <a:gd name="T17" fmla="*/ 66 h 368"/>
                <a:gd name="T18" fmla="*/ 438 w 438"/>
                <a:gd name="T19" fmla="*/ 62 h 368"/>
                <a:gd name="T20" fmla="*/ 401 w 438"/>
                <a:gd name="T21" fmla="*/ 44 h 368"/>
                <a:gd name="T22" fmla="*/ 347 w 438"/>
                <a:gd name="T23" fmla="*/ 22 h 368"/>
                <a:gd name="T24" fmla="*/ 309 w 438"/>
                <a:gd name="T25" fmla="*/ 11 h 368"/>
                <a:gd name="T26" fmla="*/ 271 w 438"/>
                <a:gd name="T27" fmla="*/ 4 h 368"/>
                <a:gd name="T28" fmla="*/ 235 w 438"/>
                <a:gd name="T29" fmla="*/ 0 h 368"/>
                <a:gd name="T30" fmla="*/ 200 w 438"/>
                <a:gd name="T31" fmla="*/ 1 h 368"/>
                <a:gd name="T32" fmla="*/ 167 w 438"/>
                <a:gd name="T33" fmla="*/ 8 h 368"/>
                <a:gd name="T34" fmla="*/ 152 w 438"/>
                <a:gd name="T35" fmla="*/ 13 h 368"/>
                <a:gd name="T36" fmla="*/ 101 w 438"/>
                <a:gd name="T37" fmla="*/ 36 h 368"/>
                <a:gd name="T38" fmla="*/ 62 w 438"/>
                <a:gd name="T39" fmla="*/ 62 h 368"/>
                <a:gd name="T40" fmla="*/ 34 w 438"/>
                <a:gd name="T41" fmla="*/ 92 h 368"/>
                <a:gd name="T42" fmla="*/ 14 w 438"/>
                <a:gd name="T43" fmla="*/ 122 h 368"/>
                <a:gd name="T44" fmla="*/ 4 w 438"/>
                <a:gd name="T45" fmla="*/ 156 h 368"/>
                <a:gd name="T46" fmla="*/ 0 w 438"/>
                <a:gd name="T47" fmla="*/ 190 h 368"/>
                <a:gd name="T48" fmla="*/ 1 w 438"/>
                <a:gd name="T49" fmla="*/ 226 h 368"/>
                <a:gd name="T50" fmla="*/ 6 w 438"/>
                <a:gd name="T51" fmla="*/ 265 h 368"/>
                <a:gd name="T52" fmla="*/ 9 w 438"/>
                <a:gd name="T53" fmla="*/ 276 h 368"/>
                <a:gd name="T54" fmla="*/ 17 w 438"/>
                <a:gd name="T55" fmla="*/ 294 h 368"/>
                <a:gd name="T56" fmla="*/ 27 w 438"/>
                <a:gd name="T57" fmla="*/ 312 h 368"/>
                <a:gd name="T58" fmla="*/ 40 w 438"/>
                <a:gd name="T59" fmla="*/ 326 h 368"/>
                <a:gd name="T60" fmla="*/ 57 w 438"/>
                <a:gd name="T61" fmla="*/ 339 h 368"/>
                <a:gd name="T62" fmla="*/ 86 w 438"/>
                <a:gd name="T63" fmla="*/ 355 h 368"/>
                <a:gd name="T64" fmla="*/ 131 w 438"/>
                <a:gd name="T65" fmla="*/ 368 h 368"/>
                <a:gd name="T66" fmla="*/ 127 w 438"/>
                <a:gd name="T67" fmla="*/ 338 h 368"/>
                <a:gd name="T68" fmla="*/ 127 w 438"/>
                <a:gd name="T69" fmla="*/ 276 h 368"/>
                <a:gd name="T70" fmla="*/ 138 w 438"/>
                <a:gd name="T71" fmla="*/ 213 h 368"/>
                <a:gd name="T72" fmla="*/ 158 w 438"/>
                <a:gd name="T73" fmla="*/ 153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3" y="126"/>
                  </a:moveTo>
                  <a:lnTo>
                    <a:pt x="173" y="126"/>
                  </a:lnTo>
                  <a:lnTo>
                    <a:pt x="183" y="111"/>
                  </a:lnTo>
                  <a:lnTo>
                    <a:pt x="195" y="96"/>
                  </a:lnTo>
                  <a:lnTo>
                    <a:pt x="208" y="85"/>
                  </a:lnTo>
                  <a:lnTo>
                    <a:pt x="222" y="74"/>
                  </a:lnTo>
                  <a:lnTo>
                    <a:pt x="236" y="66"/>
                  </a:lnTo>
                  <a:lnTo>
                    <a:pt x="253" y="59"/>
                  </a:lnTo>
                  <a:lnTo>
                    <a:pt x="270" y="53"/>
                  </a:lnTo>
                  <a:lnTo>
                    <a:pt x="287" y="49"/>
                  </a:lnTo>
                  <a:lnTo>
                    <a:pt x="305" y="47"/>
                  </a:lnTo>
                  <a:lnTo>
                    <a:pt x="325" y="47"/>
                  </a:lnTo>
                  <a:lnTo>
                    <a:pt x="343" y="47"/>
                  </a:lnTo>
                  <a:lnTo>
                    <a:pt x="362" y="48"/>
                  </a:lnTo>
                  <a:lnTo>
                    <a:pt x="380" y="51"/>
                  </a:lnTo>
                  <a:lnTo>
                    <a:pt x="400" y="55"/>
                  </a:lnTo>
                  <a:lnTo>
                    <a:pt x="419" y="60"/>
                  </a:lnTo>
                  <a:lnTo>
                    <a:pt x="438" y="66"/>
                  </a:lnTo>
                  <a:lnTo>
                    <a:pt x="438" y="66"/>
                  </a:lnTo>
                  <a:lnTo>
                    <a:pt x="438" y="62"/>
                  </a:lnTo>
                  <a:lnTo>
                    <a:pt x="438" y="62"/>
                  </a:lnTo>
                  <a:lnTo>
                    <a:pt x="401" y="44"/>
                  </a:lnTo>
                  <a:lnTo>
                    <a:pt x="365" y="29"/>
                  </a:lnTo>
                  <a:lnTo>
                    <a:pt x="347" y="22"/>
                  </a:lnTo>
                  <a:lnTo>
                    <a:pt x="327" y="16"/>
                  </a:lnTo>
                  <a:lnTo>
                    <a:pt x="309" y="11"/>
                  </a:lnTo>
                  <a:lnTo>
                    <a:pt x="290" y="7"/>
                  </a:lnTo>
                  <a:lnTo>
                    <a:pt x="271" y="4"/>
                  </a:lnTo>
                  <a:lnTo>
                    <a:pt x="253" y="1"/>
                  </a:lnTo>
                  <a:lnTo>
                    <a:pt x="235" y="0"/>
                  </a:lnTo>
                  <a:lnTo>
                    <a:pt x="217" y="0"/>
                  </a:lnTo>
                  <a:lnTo>
                    <a:pt x="200" y="1"/>
                  </a:lnTo>
                  <a:lnTo>
                    <a:pt x="183" y="4"/>
                  </a:lnTo>
                  <a:lnTo>
                    <a:pt x="167" y="8"/>
                  </a:lnTo>
                  <a:lnTo>
                    <a:pt x="152" y="13"/>
                  </a:lnTo>
                  <a:lnTo>
                    <a:pt x="152" y="13"/>
                  </a:lnTo>
                  <a:lnTo>
                    <a:pt x="125" y="25"/>
                  </a:lnTo>
                  <a:lnTo>
                    <a:pt x="101" y="36"/>
                  </a:lnTo>
                  <a:lnTo>
                    <a:pt x="80" y="49"/>
                  </a:lnTo>
                  <a:lnTo>
                    <a:pt x="62" y="62"/>
                  </a:lnTo>
                  <a:lnTo>
                    <a:pt x="47" y="77"/>
                  </a:lnTo>
                  <a:lnTo>
                    <a:pt x="34" y="92"/>
                  </a:lnTo>
                  <a:lnTo>
                    <a:pt x="23" y="107"/>
                  </a:lnTo>
                  <a:lnTo>
                    <a:pt x="14" y="122"/>
                  </a:lnTo>
                  <a:lnTo>
                    <a:pt x="8" y="139"/>
                  </a:lnTo>
                  <a:lnTo>
                    <a:pt x="4" y="156"/>
                  </a:lnTo>
                  <a:lnTo>
                    <a:pt x="1" y="173"/>
                  </a:lnTo>
                  <a:lnTo>
                    <a:pt x="0" y="190"/>
                  </a:lnTo>
                  <a:lnTo>
                    <a:pt x="0" y="208"/>
                  </a:lnTo>
                  <a:lnTo>
                    <a:pt x="1" y="226"/>
                  </a:lnTo>
                  <a:lnTo>
                    <a:pt x="4" y="246"/>
                  </a:lnTo>
                  <a:lnTo>
                    <a:pt x="6" y="265"/>
                  </a:lnTo>
                  <a:lnTo>
                    <a:pt x="6" y="265"/>
                  </a:lnTo>
                  <a:lnTo>
                    <a:pt x="9" y="276"/>
                  </a:lnTo>
                  <a:lnTo>
                    <a:pt x="13" y="285"/>
                  </a:lnTo>
                  <a:lnTo>
                    <a:pt x="17" y="294"/>
                  </a:lnTo>
                  <a:lnTo>
                    <a:pt x="22" y="303"/>
                  </a:lnTo>
                  <a:lnTo>
                    <a:pt x="27" y="312"/>
                  </a:lnTo>
                  <a:lnTo>
                    <a:pt x="34" y="320"/>
                  </a:lnTo>
                  <a:lnTo>
                    <a:pt x="40" y="326"/>
                  </a:lnTo>
                  <a:lnTo>
                    <a:pt x="48" y="333"/>
                  </a:lnTo>
                  <a:lnTo>
                    <a:pt x="57" y="339"/>
                  </a:lnTo>
                  <a:lnTo>
                    <a:pt x="65" y="346"/>
                  </a:lnTo>
                  <a:lnTo>
                    <a:pt x="86" y="355"/>
                  </a:lnTo>
                  <a:lnTo>
                    <a:pt x="106" y="363"/>
                  </a:lnTo>
                  <a:lnTo>
                    <a:pt x="131" y="368"/>
                  </a:lnTo>
                  <a:lnTo>
                    <a:pt x="131" y="368"/>
                  </a:lnTo>
                  <a:lnTo>
                    <a:pt x="127" y="338"/>
                  </a:lnTo>
                  <a:lnTo>
                    <a:pt x="126" y="307"/>
                  </a:lnTo>
                  <a:lnTo>
                    <a:pt x="127" y="276"/>
                  </a:lnTo>
                  <a:lnTo>
                    <a:pt x="131" y="244"/>
                  </a:lnTo>
                  <a:lnTo>
                    <a:pt x="138" y="213"/>
                  </a:lnTo>
                  <a:lnTo>
                    <a:pt x="147" y="183"/>
                  </a:lnTo>
                  <a:lnTo>
                    <a:pt x="158" y="153"/>
                  </a:lnTo>
                  <a:lnTo>
                    <a:pt x="173" y="12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 name="Freeform 517"/>
            <p:cNvSpPr>
              <a:spLocks/>
            </p:cNvSpPr>
            <p:nvPr/>
          </p:nvSpPr>
          <p:spPr bwMode="auto">
            <a:xfrm>
              <a:off x="9558235" y="3691069"/>
              <a:ext cx="114466" cy="304310"/>
            </a:xfrm>
            <a:custGeom>
              <a:avLst/>
              <a:gdLst>
                <a:gd name="T0" fmla="*/ 89 w 165"/>
                <a:gd name="T1" fmla="*/ 86 h 436"/>
                <a:gd name="T2" fmla="*/ 89 w 165"/>
                <a:gd name="T3" fmla="*/ 86 h 436"/>
                <a:gd name="T4" fmla="*/ 96 w 165"/>
                <a:gd name="T5" fmla="*/ 71 h 436"/>
                <a:gd name="T6" fmla="*/ 106 w 165"/>
                <a:gd name="T7" fmla="*/ 60 h 436"/>
                <a:gd name="T8" fmla="*/ 115 w 165"/>
                <a:gd name="T9" fmla="*/ 47 h 436"/>
                <a:gd name="T10" fmla="*/ 124 w 165"/>
                <a:gd name="T11" fmla="*/ 36 h 436"/>
                <a:gd name="T12" fmla="*/ 134 w 165"/>
                <a:gd name="T13" fmla="*/ 26 h 436"/>
                <a:gd name="T14" fmla="*/ 145 w 165"/>
                <a:gd name="T15" fmla="*/ 17 h 436"/>
                <a:gd name="T16" fmla="*/ 155 w 165"/>
                <a:gd name="T17" fmla="*/ 8 h 436"/>
                <a:gd name="T18" fmla="*/ 165 w 165"/>
                <a:gd name="T19" fmla="*/ 0 h 436"/>
                <a:gd name="T20" fmla="*/ 165 w 165"/>
                <a:gd name="T21" fmla="*/ 0 h 436"/>
                <a:gd name="T22" fmla="*/ 147 w 165"/>
                <a:gd name="T23" fmla="*/ 5 h 436"/>
                <a:gd name="T24" fmla="*/ 130 w 165"/>
                <a:gd name="T25" fmla="*/ 9 h 436"/>
                <a:gd name="T26" fmla="*/ 115 w 165"/>
                <a:gd name="T27" fmla="*/ 16 h 436"/>
                <a:gd name="T28" fmla="*/ 99 w 165"/>
                <a:gd name="T29" fmla="*/ 22 h 436"/>
                <a:gd name="T30" fmla="*/ 85 w 165"/>
                <a:gd name="T31" fmla="*/ 31 h 436"/>
                <a:gd name="T32" fmla="*/ 70 w 165"/>
                <a:gd name="T33" fmla="*/ 40 h 436"/>
                <a:gd name="T34" fmla="*/ 57 w 165"/>
                <a:gd name="T35" fmla="*/ 51 h 436"/>
                <a:gd name="T36" fmla="*/ 46 w 165"/>
                <a:gd name="T37" fmla="*/ 62 h 436"/>
                <a:gd name="T38" fmla="*/ 35 w 165"/>
                <a:gd name="T39" fmla="*/ 77 h 436"/>
                <a:gd name="T40" fmla="*/ 26 w 165"/>
                <a:gd name="T41" fmla="*/ 91 h 436"/>
                <a:gd name="T42" fmla="*/ 19 w 165"/>
                <a:gd name="T43" fmla="*/ 109 h 436"/>
                <a:gd name="T44" fmla="*/ 12 w 165"/>
                <a:gd name="T45" fmla="*/ 127 h 436"/>
                <a:gd name="T46" fmla="*/ 7 w 165"/>
                <a:gd name="T47" fmla="*/ 149 h 436"/>
                <a:gd name="T48" fmla="*/ 3 w 165"/>
                <a:gd name="T49" fmla="*/ 173 h 436"/>
                <a:gd name="T50" fmla="*/ 0 w 165"/>
                <a:gd name="T51" fmla="*/ 197 h 436"/>
                <a:gd name="T52" fmla="*/ 0 w 165"/>
                <a:gd name="T53" fmla="*/ 226 h 436"/>
                <a:gd name="T54" fmla="*/ 0 w 165"/>
                <a:gd name="T55" fmla="*/ 226 h 436"/>
                <a:gd name="T56" fmla="*/ 0 w 165"/>
                <a:gd name="T57" fmla="*/ 240 h 436"/>
                <a:gd name="T58" fmla="*/ 3 w 165"/>
                <a:gd name="T59" fmla="*/ 253 h 436"/>
                <a:gd name="T60" fmla="*/ 6 w 165"/>
                <a:gd name="T61" fmla="*/ 268 h 436"/>
                <a:gd name="T62" fmla="*/ 9 w 165"/>
                <a:gd name="T63" fmla="*/ 281 h 436"/>
                <a:gd name="T64" fmla="*/ 15 w 165"/>
                <a:gd name="T65" fmla="*/ 295 h 436"/>
                <a:gd name="T66" fmla="*/ 20 w 165"/>
                <a:gd name="T67" fmla="*/ 308 h 436"/>
                <a:gd name="T68" fmla="*/ 34 w 165"/>
                <a:gd name="T69" fmla="*/ 335 h 436"/>
                <a:gd name="T70" fmla="*/ 51 w 165"/>
                <a:gd name="T71" fmla="*/ 361 h 436"/>
                <a:gd name="T72" fmla="*/ 69 w 165"/>
                <a:gd name="T73" fmla="*/ 387 h 436"/>
                <a:gd name="T74" fmla="*/ 91 w 165"/>
                <a:gd name="T75" fmla="*/ 413 h 436"/>
                <a:gd name="T76" fmla="*/ 115 w 165"/>
                <a:gd name="T77" fmla="*/ 436 h 436"/>
                <a:gd name="T78" fmla="*/ 115 w 165"/>
                <a:gd name="T79" fmla="*/ 436 h 436"/>
                <a:gd name="T80" fmla="*/ 115 w 165"/>
                <a:gd name="T81" fmla="*/ 436 h 436"/>
                <a:gd name="T82" fmla="*/ 106 w 165"/>
                <a:gd name="T83" fmla="*/ 414 h 436"/>
                <a:gd name="T84" fmla="*/ 98 w 165"/>
                <a:gd name="T85" fmla="*/ 392 h 436"/>
                <a:gd name="T86" fmla="*/ 90 w 165"/>
                <a:gd name="T87" fmla="*/ 369 h 436"/>
                <a:gd name="T88" fmla="*/ 82 w 165"/>
                <a:gd name="T89" fmla="*/ 346 h 436"/>
                <a:gd name="T90" fmla="*/ 76 w 165"/>
                <a:gd name="T91" fmla="*/ 322 h 436"/>
                <a:gd name="T92" fmla="*/ 70 w 165"/>
                <a:gd name="T93" fmla="*/ 299 h 436"/>
                <a:gd name="T94" fmla="*/ 67 w 165"/>
                <a:gd name="T95" fmla="*/ 274 h 436"/>
                <a:gd name="T96" fmla="*/ 64 w 165"/>
                <a:gd name="T97" fmla="*/ 251 h 436"/>
                <a:gd name="T98" fmla="*/ 61 w 165"/>
                <a:gd name="T99" fmla="*/ 227 h 436"/>
                <a:gd name="T100" fmla="*/ 61 w 165"/>
                <a:gd name="T101" fmla="*/ 205 h 436"/>
                <a:gd name="T102" fmla="*/ 61 w 165"/>
                <a:gd name="T103" fmla="*/ 183 h 436"/>
                <a:gd name="T104" fmla="*/ 64 w 165"/>
                <a:gd name="T105" fmla="*/ 161 h 436"/>
                <a:gd name="T106" fmla="*/ 68 w 165"/>
                <a:gd name="T107" fmla="*/ 140 h 436"/>
                <a:gd name="T108" fmla="*/ 73 w 165"/>
                <a:gd name="T109" fmla="*/ 121 h 436"/>
                <a:gd name="T110" fmla="*/ 80 w 165"/>
                <a:gd name="T111" fmla="*/ 103 h 436"/>
                <a:gd name="T112" fmla="*/ 89 w 165"/>
                <a:gd name="T113" fmla="*/ 8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6">
                  <a:moveTo>
                    <a:pt x="89" y="86"/>
                  </a:moveTo>
                  <a:lnTo>
                    <a:pt x="89" y="86"/>
                  </a:lnTo>
                  <a:lnTo>
                    <a:pt x="96" y="71"/>
                  </a:lnTo>
                  <a:lnTo>
                    <a:pt x="106" y="60"/>
                  </a:lnTo>
                  <a:lnTo>
                    <a:pt x="115" y="47"/>
                  </a:lnTo>
                  <a:lnTo>
                    <a:pt x="124" y="36"/>
                  </a:lnTo>
                  <a:lnTo>
                    <a:pt x="134" y="26"/>
                  </a:lnTo>
                  <a:lnTo>
                    <a:pt x="145" y="17"/>
                  </a:lnTo>
                  <a:lnTo>
                    <a:pt x="155" y="8"/>
                  </a:lnTo>
                  <a:lnTo>
                    <a:pt x="165" y="0"/>
                  </a:lnTo>
                  <a:lnTo>
                    <a:pt x="165" y="0"/>
                  </a:lnTo>
                  <a:lnTo>
                    <a:pt x="147" y="5"/>
                  </a:lnTo>
                  <a:lnTo>
                    <a:pt x="130" y="9"/>
                  </a:lnTo>
                  <a:lnTo>
                    <a:pt x="115" y="16"/>
                  </a:lnTo>
                  <a:lnTo>
                    <a:pt x="99" y="22"/>
                  </a:lnTo>
                  <a:lnTo>
                    <a:pt x="85" y="31"/>
                  </a:lnTo>
                  <a:lnTo>
                    <a:pt x="70" y="40"/>
                  </a:lnTo>
                  <a:lnTo>
                    <a:pt x="57" y="51"/>
                  </a:lnTo>
                  <a:lnTo>
                    <a:pt x="46" y="62"/>
                  </a:lnTo>
                  <a:lnTo>
                    <a:pt x="35" y="77"/>
                  </a:lnTo>
                  <a:lnTo>
                    <a:pt x="26" y="91"/>
                  </a:lnTo>
                  <a:lnTo>
                    <a:pt x="19" y="109"/>
                  </a:lnTo>
                  <a:lnTo>
                    <a:pt x="12" y="127"/>
                  </a:lnTo>
                  <a:lnTo>
                    <a:pt x="7" y="149"/>
                  </a:lnTo>
                  <a:lnTo>
                    <a:pt x="3" y="173"/>
                  </a:lnTo>
                  <a:lnTo>
                    <a:pt x="0" y="197"/>
                  </a:lnTo>
                  <a:lnTo>
                    <a:pt x="0" y="226"/>
                  </a:lnTo>
                  <a:lnTo>
                    <a:pt x="0" y="226"/>
                  </a:lnTo>
                  <a:lnTo>
                    <a:pt x="0" y="240"/>
                  </a:lnTo>
                  <a:lnTo>
                    <a:pt x="3" y="253"/>
                  </a:lnTo>
                  <a:lnTo>
                    <a:pt x="6" y="268"/>
                  </a:lnTo>
                  <a:lnTo>
                    <a:pt x="9" y="281"/>
                  </a:lnTo>
                  <a:lnTo>
                    <a:pt x="15" y="295"/>
                  </a:lnTo>
                  <a:lnTo>
                    <a:pt x="20" y="308"/>
                  </a:lnTo>
                  <a:lnTo>
                    <a:pt x="34" y="335"/>
                  </a:lnTo>
                  <a:lnTo>
                    <a:pt x="51" y="361"/>
                  </a:lnTo>
                  <a:lnTo>
                    <a:pt x="69" y="387"/>
                  </a:lnTo>
                  <a:lnTo>
                    <a:pt x="91" y="413"/>
                  </a:lnTo>
                  <a:lnTo>
                    <a:pt x="115" y="436"/>
                  </a:lnTo>
                  <a:lnTo>
                    <a:pt x="115" y="436"/>
                  </a:lnTo>
                  <a:lnTo>
                    <a:pt x="115" y="436"/>
                  </a:lnTo>
                  <a:lnTo>
                    <a:pt x="106" y="414"/>
                  </a:lnTo>
                  <a:lnTo>
                    <a:pt x="98" y="392"/>
                  </a:lnTo>
                  <a:lnTo>
                    <a:pt x="90" y="369"/>
                  </a:lnTo>
                  <a:lnTo>
                    <a:pt x="82" y="346"/>
                  </a:lnTo>
                  <a:lnTo>
                    <a:pt x="76" y="322"/>
                  </a:lnTo>
                  <a:lnTo>
                    <a:pt x="70" y="299"/>
                  </a:lnTo>
                  <a:lnTo>
                    <a:pt x="67" y="274"/>
                  </a:lnTo>
                  <a:lnTo>
                    <a:pt x="64" y="251"/>
                  </a:lnTo>
                  <a:lnTo>
                    <a:pt x="61" y="227"/>
                  </a:lnTo>
                  <a:lnTo>
                    <a:pt x="61" y="205"/>
                  </a:lnTo>
                  <a:lnTo>
                    <a:pt x="61" y="183"/>
                  </a:lnTo>
                  <a:lnTo>
                    <a:pt x="64" y="161"/>
                  </a:lnTo>
                  <a:lnTo>
                    <a:pt x="68" y="140"/>
                  </a:lnTo>
                  <a:lnTo>
                    <a:pt x="73" y="121"/>
                  </a:lnTo>
                  <a:lnTo>
                    <a:pt x="80" y="103"/>
                  </a:lnTo>
                  <a:lnTo>
                    <a:pt x="89" y="86"/>
                  </a:lnTo>
                  <a:close/>
                </a:path>
              </a:pathLst>
            </a:custGeom>
            <a:solidFill>
              <a:schemeClr val="tx1">
                <a:lumMod val="75000"/>
                <a:lumOff val="2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 name="Freeform 518"/>
            <p:cNvSpPr>
              <a:spLocks/>
            </p:cNvSpPr>
            <p:nvPr/>
          </p:nvSpPr>
          <p:spPr bwMode="auto">
            <a:xfrm>
              <a:off x="9558235" y="3691069"/>
              <a:ext cx="114466" cy="304310"/>
            </a:xfrm>
            <a:custGeom>
              <a:avLst/>
              <a:gdLst>
                <a:gd name="T0" fmla="*/ 89 w 165"/>
                <a:gd name="T1" fmla="*/ 86 h 436"/>
                <a:gd name="T2" fmla="*/ 89 w 165"/>
                <a:gd name="T3" fmla="*/ 86 h 436"/>
                <a:gd name="T4" fmla="*/ 96 w 165"/>
                <a:gd name="T5" fmla="*/ 71 h 436"/>
                <a:gd name="T6" fmla="*/ 106 w 165"/>
                <a:gd name="T7" fmla="*/ 60 h 436"/>
                <a:gd name="T8" fmla="*/ 115 w 165"/>
                <a:gd name="T9" fmla="*/ 47 h 436"/>
                <a:gd name="T10" fmla="*/ 124 w 165"/>
                <a:gd name="T11" fmla="*/ 36 h 436"/>
                <a:gd name="T12" fmla="*/ 134 w 165"/>
                <a:gd name="T13" fmla="*/ 26 h 436"/>
                <a:gd name="T14" fmla="*/ 145 w 165"/>
                <a:gd name="T15" fmla="*/ 17 h 436"/>
                <a:gd name="T16" fmla="*/ 155 w 165"/>
                <a:gd name="T17" fmla="*/ 8 h 436"/>
                <a:gd name="T18" fmla="*/ 165 w 165"/>
                <a:gd name="T19" fmla="*/ 0 h 436"/>
                <a:gd name="T20" fmla="*/ 165 w 165"/>
                <a:gd name="T21" fmla="*/ 0 h 436"/>
                <a:gd name="T22" fmla="*/ 147 w 165"/>
                <a:gd name="T23" fmla="*/ 5 h 436"/>
                <a:gd name="T24" fmla="*/ 130 w 165"/>
                <a:gd name="T25" fmla="*/ 9 h 436"/>
                <a:gd name="T26" fmla="*/ 115 w 165"/>
                <a:gd name="T27" fmla="*/ 16 h 436"/>
                <a:gd name="T28" fmla="*/ 99 w 165"/>
                <a:gd name="T29" fmla="*/ 22 h 436"/>
                <a:gd name="T30" fmla="*/ 85 w 165"/>
                <a:gd name="T31" fmla="*/ 31 h 436"/>
                <a:gd name="T32" fmla="*/ 70 w 165"/>
                <a:gd name="T33" fmla="*/ 40 h 436"/>
                <a:gd name="T34" fmla="*/ 57 w 165"/>
                <a:gd name="T35" fmla="*/ 51 h 436"/>
                <a:gd name="T36" fmla="*/ 46 w 165"/>
                <a:gd name="T37" fmla="*/ 62 h 436"/>
                <a:gd name="T38" fmla="*/ 35 w 165"/>
                <a:gd name="T39" fmla="*/ 77 h 436"/>
                <a:gd name="T40" fmla="*/ 26 w 165"/>
                <a:gd name="T41" fmla="*/ 91 h 436"/>
                <a:gd name="T42" fmla="*/ 19 w 165"/>
                <a:gd name="T43" fmla="*/ 109 h 436"/>
                <a:gd name="T44" fmla="*/ 12 w 165"/>
                <a:gd name="T45" fmla="*/ 127 h 436"/>
                <a:gd name="T46" fmla="*/ 7 w 165"/>
                <a:gd name="T47" fmla="*/ 149 h 436"/>
                <a:gd name="T48" fmla="*/ 3 w 165"/>
                <a:gd name="T49" fmla="*/ 173 h 436"/>
                <a:gd name="T50" fmla="*/ 0 w 165"/>
                <a:gd name="T51" fmla="*/ 197 h 436"/>
                <a:gd name="T52" fmla="*/ 0 w 165"/>
                <a:gd name="T53" fmla="*/ 226 h 436"/>
                <a:gd name="T54" fmla="*/ 0 w 165"/>
                <a:gd name="T55" fmla="*/ 226 h 436"/>
                <a:gd name="T56" fmla="*/ 0 w 165"/>
                <a:gd name="T57" fmla="*/ 240 h 436"/>
                <a:gd name="T58" fmla="*/ 3 w 165"/>
                <a:gd name="T59" fmla="*/ 253 h 436"/>
                <a:gd name="T60" fmla="*/ 6 w 165"/>
                <a:gd name="T61" fmla="*/ 268 h 436"/>
                <a:gd name="T62" fmla="*/ 9 w 165"/>
                <a:gd name="T63" fmla="*/ 281 h 436"/>
                <a:gd name="T64" fmla="*/ 15 w 165"/>
                <a:gd name="T65" fmla="*/ 295 h 436"/>
                <a:gd name="T66" fmla="*/ 20 w 165"/>
                <a:gd name="T67" fmla="*/ 308 h 436"/>
                <a:gd name="T68" fmla="*/ 34 w 165"/>
                <a:gd name="T69" fmla="*/ 335 h 436"/>
                <a:gd name="T70" fmla="*/ 51 w 165"/>
                <a:gd name="T71" fmla="*/ 361 h 436"/>
                <a:gd name="T72" fmla="*/ 69 w 165"/>
                <a:gd name="T73" fmla="*/ 387 h 436"/>
                <a:gd name="T74" fmla="*/ 91 w 165"/>
                <a:gd name="T75" fmla="*/ 413 h 436"/>
                <a:gd name="T76" fmla="*/ 115 w 165"/>
                <a:gd name="T77" fmla="*/ 436 h 436"/>
                <a:gd name="T78" fmla="*/ 115 w 165"/>
                <a:gd name="T79" fmla="*/ 436 h 436"/>
                <a:gd name="T80" fmla="*/ 115 w 165"/>
                <a:gd name="T81" fmla="*/ 436 h 436"/>
                <a:gd name="T82" fmla="*/ 106 w 165"/>
                <a:gd name="T83" fmla="*/ 414 h 436"/>
                <a:gd name="T84" fmla="*/ 98 w 165"/>
                <a:gd name="T85" fmla="*/ 392 h 436"/>
                <a:gd name="T86" fmla="*/ 90 w 165"/>
                <a:gd name="T87" fmla="*/ 369 h 436"/>
                <a:gd name="T88" fmla="*/ 82 w 165"/>
                <a:gd name="T89" fmla="*/ 346 h 436"/>
                <a:gd name="T90" fmla="*/ 76 w 165"/>
                <a:gd name="T91" fmla="*/ 322 h 436"/>
                <a:gd name="T92" fmla="*/ 70 w 165"/>
                <a:gd name="T93" fmla="*/ 299 h 436"/>
                <a:gd name="T94" fmla="*/ 67 w 165"/>
                <a:gd name="T95" fmla="*/ 274 h 436"/>
                <a:gd name="T96" fmla="*/ 64 w 165"/>
                <a:gd name="T97" fmla="*/ 251 h 436"/>
                <a:gd name="T98" fmla="*/ 61 w 165"/>
                <a:gd name="T99" fmla="*/ 227 h 436"/>
                <a:gd name="T100" fmla="*/ 61 w 165"/>
                <a:gd name="T101" fmla="*/ 205 h 436"/>
                <a:gd name="T102" fmla="*/ 61 w 165"/>
                <a:gd name="T103" fmla="*/ 183 h 436"/>
                <a:gd name="T104" fmla="*/ 64 w 165"/>
                <a:gd name="T105" fmla="*/ 161 h 436"/>
                <a:gd name="T106" fmla="*/ 68 w 165"/>
                <a:gd name="T107" fmla="*/ 140 h 436"/>
                <a:gd name="T108" fmla="*/ 73 w 165"/>
                <a:gd name="T109" fmla="*/ 121 h 436"/>
                <a:gd name="T110" fmla="*/ 80 w 165"/>
                <a:gd name="T111" fmla="*/ 103 h 436"/>
                <a:gd name="T112" fmla="*/ 89 w 165"/>
                <a:gd name="T113" fmla="*/ 8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6">
                  <a:moveTo>
                    <a:pt x="89" y="86"/>
                  </a:moveTo>
                  <a:lnTo>
                    <a:pt x="89" y="86"/>
                  </a:lnTo>
                  <a:lnTo>
                    <a:pt x="96" y="71"/>
                  </a:lnTo>
                  <a:lnTo>
                    <a:pt x="106" y="60"/>
                  </a:lnTo>
                  <a:lnTo>
                    <a:pt x="115" y="47"/>
                  </a:lnTo>
                  <a:lnTo>
                    <a:pt x="124" y="36"/>
                  </a:lnTo>
                  <a:lnTo>
                    <a:pt x="134" y="26"/>
                  </a:lnTo>
                  <a:lnTo>
                    <a:pt x="145" y="17"/>
                  </a:lnTo>
                  <a:lnTo>
                    <a:pt x="155" y="8"/>
                  </a:lnTo>
                  <a:lnTo>
                    <a:pt x="165" y="0"/>
                  </a:lnTo>
                  <a:lnTo>
                    <a:pt x="165" y="0"/>
                  </a:lnTo>
                  <a:lnTo>
                    <a:pt x="147" y="5"/>
                  </a:lnTo>
                  <a:lnTo>
                    <a:pt x="130" y="9"/>
                  </a:lnTo>
                  <a:lnTo>
                    <a:pt x="115" y="16"/>
                  </a:lnTo>
                  <a:lnTo>
                    <a:pt x="99" y="22"/>
                  </a:lnTo>
                  <a:lnTo>
                    <a:pt x="85" y="31"/>
                  </a:lnTo>
                  <a:lnTo>
                    <a:pt x="70" y="40"/>
                  </a:lnTo>
                  <a:lnTo>
                    <a:pt x="57" y="51"/>
                  </a:lnTo>
                  <a:lnTo>
                    <a:pt x="46" y="62"/>
                  </a:lnTo>
                  <a:lnTo>
                    <a:pt x="35" y="77"/>
                  </a:lnTo>
                  <a:lnTo>
                    <a:pt x="26" y="91"/>
                  </a:lnTo>
                  <a:lnTo>
                    <a:pt x="19" y="109"/>
                  </a:lnTo>
                  <a:lnTo>
                    <a:pt x="12" y="127"/>
                  </a:lnTo>
                  <a:lnTo>
                    <a:pt x="7" y="149"/>
                  </a:lnTo>
                  <a:lnTo>
                    <a:pt x="3" y="173"/>
                  </a:lnTo>
                  <a:lnTo>
                    <a:pt x="0" y="197"/>
                  </a:lnTo>
                  <a:lnTo>
                    <a:pt x="0" y="226"/>
                  </a:lnTo>
                  <a:lnTo>
                    <a:pt x="0" y="226"/>
                  </a:lnTo>
                  <a:lnTo>
                    <a:pt x="0" y="240"/>
                  </a:lnTo>
                  <a:lnTo>
                    <a:pt x="3" y="253"/>
                  </a:lnTo>
                  <a:lnTo>
                    <a:pt x="6" y="268"/>
                  </a:lnTo>
                  <a:lnTo>
                    <a:pt x="9" y="281"/>
                  </a:lnTo>
                  <a:lnTo>
                    <a:pt x="15" y="295"/>
                  </a:lnTo>
                  <a:lnTo>
                    <a:pt x="20" y="308"/>
                  </a:lnTo>
                  <a:lnTo>
                    <a:pt x="34" y="335"/>
                  </a:lnTo>
                  <a:lnTo>
                    <a:pt x="51" y="361"/>
                  </a:lnTo>
                  <a:lnTo>
                    <a:pt x="69" y="387"/>
                  </a:lnTo>
                  <a:lnTo>
                    <a:pt x="91" y="413"/>
                  </a:lnTo>
                  <a:lnTo>
                    <a:pt x="115" y="436"/>
                  </a:lnTo>
                  <a:lnTo>
                    <a:pt x="115" y="436"/>
                  </a:lnTo>
                  <a:lnTo>
                    <a:pt x="115" y="436"/>
                  </a:lnTo>
                  <a:lnTo>
                    <a:pt x="106" y="414"/>
                  </a:lnTo>
                  <a:lnTo>
                    <a:pt x="98" y="392"/>
                  </a:lnTo>
                  <a:lnTo>
                    <a:pt x="90" y="369"/>
                  </a:lnTo>
                  <a:lnTo>
                    <a:pt x="82" y="346"/>
                  </a:lnTo>
                  <a:lnTo>
                    <a:pt x="76" y="322"/>
                  </a:lnTo>
                  <a:lnTo>
                    <a:pt x="70" y="299"/>
                  </a:lnTo>
                  <a:lnTo>
                    <a:pt x="67" y="274"/>
                  </a:lnTo>
                  <a:lnTo>
                    <a:pt x="64" y="251"/>
                  </a:lnTo>
                  <a:lnTo>
                    <a:pt x="61" y="227"/>
                  </a:lnTo>
                  <a:lnTo>
                    <a:pt x="61" y="205"/>
                  </a:lnTo>
                  <a:lnTo>
                    <a:pt x="61" y="183"/>
                  </a:lnTo>
                  <a:lnTo>
                    <a:pt x="64" y="161"/>
                  </a:lnTo>
                  <a:lnTo>
                    <a:pt x="68" y="140"/>
                  </a:lnTo>
                  <a:lnTo>
                    <a:pt x="73" y="121"/>
                  </a:lnTo>
                  <a:lnTo>
                    <a:pt x="80" y="103"/>
                  </a:lnTo>
                  <a:lnTo>
                    <a:pt x="89" y="8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 name="Freeform 519"/>
            <p:cNvSpPr>
              <a:spLocks/>
            </p:cNvSpPr>
            <p:nvPr/>
          </p:nvSpPr>
          <p:spPr bwMode="auto">
            <a:xfrm>
              <a:off x="9421436" y="3984210"/>
              <a:ext cx="326645" cy="368521"/>
            </a:xfrm>
            <a:custGeom>
              <a:avLst/>
              <a:gdLst>
                <a:gd name="T0" fmla="*/ 438 w 470"/>
                <a:gd name="T1" fmla="*/ 170 h 529"/>
                <a:gd name="T2" fmla="*/ 325 w 470"/>
                <a:gd name="T3" fmla="*/ 40 h 529"/>
                <a:gd name="T4" fmla="*/ 312 w 470"/>
                <a:gd name="T5" fmla="*/ 19 h 529"/>
                <a:gd name="T6" fmla="*/ 293 w 470"/>
                <a:gd name="T7" fmla="*/ 13 h 529"/>
                <a:gd name="T8" fmla="*/ 254 w 470"/>
                <a:gd name="T9" fmla="*/ 4 h 529"/>
                <a:gd name="T10" fmla="*/ 217 w 470"/>
                <a:gd name="T11" fmla="*/ 0 h 529"/>
                <a:gd name="T12" fmla="*/ 179 w 470"/>
                <a:gd name="T13" fmla="*/ 0 h 529"/>
                <a:gd name="T14" fmla="*/ 144 w 470"/>
                <a:gd name="T15" fmla="*/ 6 h 529"/>
                <a:gd name="T16" fmla="*/ 110 w 470"/>
                <a:gd name="T17" fmla="*/ 19 h 529"/>
                <a:gd name="T18" fmla="*/ 82 w 470"/>
                <a:gd name="T19" fmla="*/ 38 h 529"/>
                <a:gd name="T20" fmla="*/ 57 w 470"/>
                <a:gd name="T21" fmla="*/ 64 h 529"/>
                <a:gd name="T22" fmla="*/ 47 w 470"/>
                <a:gd name="T23" fmla="*/ 79 h 529"/>
                <a:gd name="T24" fmla="*/ 21 w 470"/>
                <a:gd name="T25" fmla="*/ 136 h 529"/>
                <a:gd name="T26" fmla="*/ 5 w 470"/>
                <a:gd name="T27" fmla="*/ 197 h 529"/>
                <a:gd name="T28" fmla="*/ 0 w 470"/>
                <a:gd name="T29" fmla="*/ 260 h 529"/>
                <a:gd name="T30" fmla="*/ 5 w 470"/>
                <a:gd name="T31" fmla="*/ 321 h 529"/>
                <a:gd name="T32" fmla="*/ 9 w 470"/>
                <a:gd name="T33" fmla="*/ 343 h 529"/>
                <a:gd name="T34" fmla="*/ 22 w 470"/>
                <a:gd name="T35" fmla="*/ 386 h 529"/>
                <a:gd name="T36" fmla="*/ 40 w 470"/>
                <a:gd name="T37" fmla="*/ 425 h 529"/>
                <a:gd name="T38" fmla="*/ 65 w 470"/>
                <a:gd name="T39" fmla="*/ 460 h 529"/>
                <a:gd name="T40" fmla="*/ 79 w 470"/>
                <a:gd name="T41" fmla="*/ 475 h 529"/>
                <a:gd name="T42" fmla="*/ 115 w 470"/>
                <a:gd name="T43" fmla="*/ 504 h 529"/>
                <a:gd name="T44" fmla="*/ 154 w 470"/>
                <a:gd name="T45" fmla="*/ 522 h 529"/>
                <a:gd name="T46" fmla="*/ 195 w 470"/>
                <a:gd name="T47" fmla="*/ 529 h 529"/>
                <a:gd name="T48" fmla="*/ 235 w 470"/>
                <a:gd name="T49" fmla="*/ 526 h 529"/>
                <a:gd name="T50" fmla="*/ 275 w 470"/>
                <a:gd name="T51" fmla="*/ 512 h 529"/>
                <a:gd name="T52" fmla="*/ 313 w 470"/>
                <a:gd name="T53" fmla="*/ 488 h 529"/>
                <a:gd name="T54" fmla="*/ 348 w 470"/>
                <a:gd name="T55" fmla="*/ 455 h 529"/>
                <a:gd name="T56" fmla="*/ 378 w 470"/>
                <a:gd name="T57" fmla="*/ 410 h 529"/>
                <a:gd name="T58" fmla="*/ 408 w 470"/>
                <a:gd name="T59" fmla="*/ 360 h 529"/>
                <a:gd name="T60" fmla="*/ 434 w 470"/>
                <a:gd name="T61" fmla="*/ 310 h 529"/>
                <a:gd name="T62" fmla="*/ 453 w 470"/>
                <a:gd name="T63" fmla="*/ 262 h 529"/>
                <a:gd name="T64" fmla="*/ 466 w 470"/>
                <a:gd name="T65" fmla="*/ 218 h 529"/>
                <a:gd name="T66" fmla="*/ 469 w 470"/>
                <a:gd name="T67" fmla="*/ 213 h 529"/>
                <a:gd name="T68" fmla="*/ 470 w 470"/>
                <a:gd name="T69" fmla="*/ 206 h 529"/>
                <a:gd name="T70" fmla="*/ 468 w 470"/>
                <a:gd name="T71" fmla="*/ 20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0" h="529">
                  <a:moveTo>
                    <a:pt x="438" y="170"/>
                  </a:moveTo>
                  <a:lnTo>
                    <a:pt x="438" y="170"/>
                  </a:lnTo>
                  <a:lnTo>
                    <a:pt x="355" y="77"/>
                  </a:lnTo>
                  <a:lnTo>
                    <a:pt x="325" y="40"/>
                  </a:lnTo>
                  <a:lnTo>
                    <a:pt x="316" y="27"/>
                  </a:lnTo>
                  <a:lnTo>
                    <a:pt x="312" y="19"/>
                  </a:lnTo>
                  <a:lnTo>
                    <a:pt x="312" y="19"/>
                  </a:lnTo>
                  <a:lnTo>
                    <a:pt x="293" y="13"/>
                  </a:lnTo>
                  <a:lnTo>
                    <a:pt x="274" y="8"/>
                  </a:lnTo>
                  <a:lnTo>
                    <a:pt x="254" y="4"/>
                  </a:lnTo>
                  <a:lnTo>
                    <a:pt x="236" y="1"/>
                  </a:lnTo>
                  <a:lnTo>
                    <a:pt x="217" y="0"/>
                  </a:lnTo>
                  <a:lnTo>
                    <a:pt x="199" y="0"/>
                  </a:lnTo>
                  <a:lnTo>
                    <a:pt x="179" y="0"/>
                  </a:lnTo>
                  <a:lnTo>
                    <a:pt x="161" y="2"/>
                  </a:lnTo>
                  <a:lnTo>
                    <a:pt x="144" y="6"/>
                  </a:lnTo>
                  <a:lnTo>
                    <a:pt x="127" y="12"/>
                  </a:lnTo>
                  <a:lnTo>
                    <a:pt x="110" y="19"/>
                  </a:lnTo>
                  <a:lnTo>
                    <a:pt x="96" y="27"/>
                  </a:lnTo>
                  <a:lnTo>
                    <a:pt x="82" y="38"/>
                  </a:lnTo>
                  <a:lnTo>
                    <a:pt x="69" y="49"/>
                  </a:lnTo>
                  <a:lnTo>
                    <a:pt x="57" y="64"/>
                  </a:lnTo>
                  <a:lnTo>
                    <a:pt x="47" y="79"/>
                  </a:lnTo>
                  <a:lnTo>
                    <a:pt x="47" y="79"/>
                  </a:lnTo>
                  <a:lnTo>
                    <a:pt x="32" y="106"/>
                  </a:lnTo>
                  <a:lnTo>
                    <a:pt x="21" y="136"/>
                  </a:lnTo>
                  <a:lnTo>
                    <a:pt x="12" y="166"/>
                  </a:lnTo>
                  <a:lnTo>
                    <a:pt x="5" y="197"/>
                  </a:lnTo>
                  <a:lnTo>
                    <a:pt x="1" y="229"/>
                  </a:lnTo>
                  <a:lnTo>
                    <a:pt x="0" y="260"/>
                  </a:lnTo>
                  <a:lnTo>
                    <a:pt x="1" y="291"/>
                  </a:lnTo>
                  <a:lnTo>
                    <a:pt x="5" y="321"/>
                  </a:lnTo>
                  <a:lnTo>
                    <a:pt x="5" y="321"/>
                  </a:lnTo>
                  <a:lnTo>
                    <a:pt x="9" y="343"/>
                  </a:lnTo>
                  <a:lnTo>
                    <a:pt x="15" y="365"/>
                  </a:lnTo>
                  <a:lnTo>
                    <a:pt x="22" y="386"/>
                  </a:lnTo>
                  <a:lnTo>
                    <a:pt x="31" y="406"/>
                  </a:lnTo>
                  <a:lnTo>
                    <a:pt x="40" y="425"/>
                  </a:lnTo>
                  <a:lnTo>
                    <a:pt x="52" y="443"/>
                  </a:lnTo>
                  <a:lnTo>
                    <a:pt x="65" y="460"/>
                  </a:lnTo>
                  <a:lnTo>
                    <a:pt x="79" y="475"/>
                  </a:lnTo>
                  <a:lnTo>
                    <a:pt x="79" y="475"/>
                  </a:lnTo>
                  <a:lnTo>
                    <a:pt x="97" y="491"/>
                  </a:lnTo>
                  <a:lnTo>
                    <a:pt x="115" y="504"/>
                  </a:lnTo>
                  <a:lnTo>
                    <a:pt x="135" y="514"/>
                  </a:lnTo>
                  <a:lnTo>
                    <a:pt x="154" y="522"/>
                  </a:lnTo>
                  <a:lnTo>
                    <a:pt x="174" y="527"/>
                  </a:lnTo>
                  <a:lnTo>
                    <a:pt x="195" y="529"/>
                  </a:lnTo>
                  <a:lnTo>
                    <a:pt x="216" y="529"/>
                  </a:lnTo>
                  <a:lnTo>
                    <a:pt x="235" y="526"/>
                  </a:lnTo>
                  <a:lnTo>
                    <a:pt x="256" y="519"/>
                  </a:lnTo>
                  <a:lnTo>
                    <a:pt x="275" y="512"/>
                  </a:lnTo>
                  <a:lnTo>
                    <a:pt x="295" y="501"/>
                  </a:lnTo>
                  <a:lnTo>
                    <a:pt x="313" y="488"/>
                  </a:lnTo>
                  <a:lnTo>
                    <a:pt x="331" y="471"/>
                  </a:lnTo>
                  <a:lnTo>
                    <a:pt x="348" y="455"/>
                  </a:lnTo>
                  <a:lnTo>
                    <a:pt x="364" y="434"/>
                  </a:lnTo>
                  <a:lnTo>
                    <a:pt x="378" y="410"/>
                  </a:lnTo>
                  <a:lnTo>
                    <a:pt x="378" y="410"/>
                  </a:lnTo>
                  <a:lnTo>
                    <a:pt x="408" y="360"/>
                  </a:lnTo>
                  <a:lnTo>
                    <a:pt x="421" y="334"/>
                  </a:lnTo>
                  <a:lnTo>
                    <a:pt x="434" y="310"/>
                  </a:lnTo>
                  <a:lnTo>
                    <a:pt x="444" y="286"/>
                  </a:lnTo>
                  <a:lnTo>
                    <a:pt x="453" y="262"/>
                  </a:lnTo>
                  <a:lnTo>
                    <a:pt x="461" y="240"/>
                  </a:lnTo>
                  <a:lnTo>
                    <a:pt x="466" y="218"/>
                  </a:lnTo>
                  <a:lnTo>
                    <a:pt x="466" y="218"/>
                  </a:lnTo>
                  <a:lnTo>
                    <a:pt x="469" y="213"/>
                  </a:lnTo>
                  <a:lnTo>
                    <a:pt x="470" y="206"/>
                  </a:lnTo>
                  <a:lnTo>
                    <a:pt x="470" y="206"/>
                  </a:lnTo>
                  <a:lnTo>
                    <a:pt x="468" y="204"/>
                  </a:lnTo>
                  <a:lnTo>
                    <a:pt x="468" y="204"/>
                  </a:lnTo>
                  <a:lnTo>
                    <a:pt x="438" y="170"/>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 name="Freeform 520"/>
            <p:cNvSpPr>
              <a:spLocks/>
            </p:cNvSpPr>
            <p:nvPr/>
          </p:nvSpPr>
          <p:spPr bwMode="auto">
            <a:xfrm>
              <a:off x="9421436" y="3984210"/>
              <a:ext cx="326645" cy="368521"/>
            </a:xfrm>
            <a:custGeom>
              <a:avLst/>
              <a:gdLst>
                <a:gd name="T0" fmla="*/ 438 w 470"/>
                <a:gd name="T1" fmla="*/ 170 h 529"/>
                <a:gd name="T2" fmla="*/ 325 w 470"/>
                <a:gd name="T3" fmla="*/ 40 h 529"/>
                <a:gd name="T4" fmla="*/ 312 w 470"/>
                <a:gd name="T5" fmla="*/ 19 h 529"/>
                <a:gd name="T6" fmla="*/ 293 w 470"/>
                <a:gd name="T7" fmla="*/ 13 h 529"/>
                <a:gd name="T8" fmla="*/ 254 w 470"/>
                <a:gd name="T9" fmla="*/ 4 h 529"/>
                <a:gd name="T10" fmla="*/ 217 w 470"/>
                <a:gd name="T11" fmla="*/ 0 h 529"/>
                <a:gd name="T12" fmla="*/ 179 w 470"/>
                <a:gd name="T13" fmla="*/ 0 h 529"/>
                <a:gd name="T14" fmla="*/ 144 w 470"/>
                <a:gd name="T15" fmla="*/ 6 h 529"/>
                <a:gd name="T16" fmla="*/ 110 w 470"/>
                <a:gd name="T17" fmla="*/ 19 h 529"/>
                <a:gd name="T18" fmla="*/ 82 w 470"/>
                <a:gd name="T19" fmla="*/ 38 h 529"/>
                <a:gd name="T20" fmla="*/ 57 w 470"/>
                <a:gd name="T21" fmla="*/ 64 h 529"/>
                <a:gd name="T22" fmla="*/ 47 w 470"/>
                <a:gd name="T23" fmla="*/ 79 h 529"/>
                <a:gd name="T24" fmla="*/ 21 w 470"/>
                <a:gd name="T25" fmla="*/ 136 h 529"/>
                <a:gd name="T26" fmla="*/ 5 w 470"/>
                <a:gd name="T27" fmla="*/ 197 h 529"/>
                <a:gd name="T28" fmla="*/ 0 w 470"/>
                <a:gd name="T29" fmla="*/ 260 h 529"/>
                <a:gd name="T30" fmla="*/ 5 w 470"/>
                <a:gd name="T31" fmla="*/ 321 h 529"/>
                <a:gd name="T32" fmla="*/ 9 w 470"/>
                <a:gd name="T33" fmla="*/ 343 h 529"/>
                <a:gd name="T34" fmla="*/ 22 w 470"/>
                <a:gd name="T35" fmla="*/ 386 h 529"/>
                <a:gd name="T36" fmla="*/ 40 w 470"/>
                <a:gd name="T37" fmla="*/ 425 h 529"/>
                <a:gd name="T38" fmla="*/ 65 w 470"/>
                <a:gd name="T39" fmla="*/ 460 h 529"/>
                <a:gd name="T40" fmla="*/ 79 w 470"/>
                <a:gd name="T41" fmla="*/ 475 h 529"/>
                <a:gd name="T42" fmla="*/ 115 w 470"/>
                <a:gd name="T43" fmla="*/ 504 h 529"/>
                <a:gd name="T44" fmla="*/ 154 w 470"/>
                <a:gd name="T45" fmla="*/ 522 h 529"/>
                <a:gd name="T46" fmla="*/ 195 w 470"/>
                <a:gd name="T47" fmla="*/ 529 h 529"/>
                <a:gd name="T48" fmla="*/ 235 w 470"/>
                <a:gd name="T49" fmla="*/ 526 h 529"/>
                <a:gd name="T50" fmla="*/ 275 w 470"/>
                <a:gd name="T51" fmla="*/ 512 h 529"/>
                <a:gd name="T52" fmla="*/ 313 w 470"/>
                <a:gd name="T53" fmla="*/ 488 h 529"/>
                <a:gd name="T54" fmla="*/ 348 w 470"/>
                <a:gd name="T55" fmla="*/ 455 h 529"/>
                <a:gd name="T56" fmla="*/ 378 w 470"/>
                <a:gd name="T57" fmla="*/ 410 h 529"/>
                <a:gd name="T58" fmla="*/ 408 w 470"/>
                <a:gd name="T59" fmla="*/ 360 h 529"/>
                <a:gd name="T60" fmla="*/ 434 w 470"/>
                <a:gd name="T61" fmla="*/ 310 h 529"/>
                <a:gd name="T62" fmla="*/ 453 w 470"/>
                <a:gd name="T63" fmla="*/ 262 h 529"/>
                <a:gd name="T64" fmla="*/ 466 w 470"/>
                <a:gd name="T65" fmla="*/ 218 h 529"/>
                <a:gd name="T66" fmla="*/ 469 w 470"/>
                <a:gd name="T67" fmla="*/ 213 h 529"/>
                <a:gd name="T68" fmla="*/ 470 w 470"/>
                <a:gd name="T69" fmla="*/ 206 h 529"/>
                <a:gd name="T70" fmla="*/ 468 w 470"/>
                <a:gd name="T71" fmla="*/ 20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0" h="529">
                  <a:moveTo>
                    <a:pt x="438" y="170"/>
                  </a:moveTo>
                  <a:lnTo>
                    <a:pt x="438" y="170"/>
                  </a:lnTo>
                  <a:lnTo>
                    <a:pt x="355" y="77"/>
                  </a:lnTo>
                  <a:lnTo>
                    <a:pt x="325" y="40"/>
                  </a:lnTo>
                  <a:lnTo>
                    <a:pt x="316" y="27"/>
                  </a:lnTo>
                  <a:lnTo>
                    <a:pt x="312" y="19"/>
                  </a:lnTo>
                  <a:lnTo>
                    <a:pt x="312" y="19"/>
                  </a:lnTo>
                  <a:lnTo>
                    <a:pt x="293" y="13"/>
                  </a:lnTo>
                  <a:lnTo>
                    <a:pt x="274" y="8"/>
                  </a:lnTo>
                  <a:lnTo>
                    <a:pt x="254" y="4"/>
                  </a:lnTo>
                  <a:lnTo>
                    <a:pt x="236" y="1"/>
                  </a:lnTo>
                  <a:lnTo>
                    <a:pt x="217" y="0"/>
                  </a:lnTo>
                  <a:lnTo>
                    <a:pt x="199" y="0"/>
                  </a:lnTo>
                  <a:lnTo>
                    <a:pt x="179" y="0"/>
                  </a:lnTo>
                  <a:lnTo>
                    <a:pt x="161" y="2"/>
                  </a:lnTo>
                  <a:lnTo>
                    <a:pt x="144" y="6"/>
                  </a:lnTo>
                  <a:lnTo>
                    <a:pt x="127" y="12"/>
                  </a:lnTo>
                  <a:lnTo>
                    <a:pt x="110" y="19"/>
                  </a:lnTo>
                  <a:lnTo>
                    <a:pt x="96" y="27"/>
                  </a:lnTo>
                  <a:lnTo>
                    <a:pt x="82" y="38"/>
                  </a:lnTo>
                  <a:lnTo>
                    <a:pt x="69" y="49"/>
                  </a:lnTo>
                  <a:lnTo>
                    <a:pt x="57" y="64"/>
                  </a:lnTo>
                  <a:lnTo>
                    <a:pt x="47" y="79"/>
                  </a:lnTo>
                  <a:lnTo>
                    <a:pt x="47" y="79"/>
                  </a:lnTo>
                  <a:lnTo>
                    <a:pt x="32" y="106"/>
                  </a:lnTo>
                  <a:lnTo>
                    <a:pt x="21" y="136"/>
                  </a:lnTo>
                  <a:lnTo>
                    <a:pt x="12" y="166"/>
                  </a:lnTo>
                  <a:lnTo>
                    <a:pt x="5" y="197"/>
                  </a:lnTo>
                  <a:lnTo>
                    <a:pt x="1" y="229"/>
                  </a:lnTo>
                  <a:lnTo>
                    <a:pt x="0" y="260"/>
                  </a:lnTo>
                  <a:lnTo>
                    <a:pt x="1" y="291"/>
                  </a:lnTo>
                  <a:lnTo>
                    <a:pt x="5" y="321"/>
                  </a:lnTo>
                  <a:lnTo>
                    <a:pt x="5" y="321"/>
                  </a:lnTo>
                  <a:lnTo>
                    <a:pt x="9" y="343"/>
                  </a:lnTo>
                  <a:lnTo>
                    <a:pt x="15" y="365"/>
                  </a:lnTo>
                  <a:lnTo>
                    <a:pt x="22" y="386"/>
                  </a:lnTo>
                  <a:lnTo>
                    <a:pt x="31" y="406"/>
                  </a:lnTo>
                  <a:lnTo>
                    <a:pt x="40" y="425"/>
                  </a:lnTo>
                  <a:lnTo>
                    <a:pt x="52" y="443"/>
                  </a:lnTo>
                  <a:lnTo>
                    <a:pt x="65" y="460"/>
                  </a:lnTo>
                  <a:lnTo>
                    <a:pt x="79" y="475"/>
                  </a:lnTo>
                  <a:lnTo>
                    <a:pt x="79" y="475"/>
                  </a:lnTo>
                  <a:lnTo>
                    <a:pt x="97" y="491"/>
                  </a:lnTo>
                  <a:lnTo>
                    <a:pt x="115" y="504"/>
                  </a:lnTo>
                  <a:lnTo>
                    <a:pt x="135" y="514"/>
                  </a:lnTo>
                  <a:lnTo>
                    <a:pt x="154" y="522"/>
                  </a:lnTo>
                  <a:lnTo>
                    <a:pt x="174" y="527"/>
                  </a:lnTo>
                  <a:lnTo>
                    <a:pt x="195" y="529"/>
                  </a:lnTo>
                  <a:lnTo>
                    <a:pt x="216" y="529"/>
                  </a:lnTo>
                  <a:lnTo>
                    <a:pt x="235" y="526"/>
                  </a:lnTo>
                  <a:lnTo>
                    <a:pt x="256" y="519"/>
                  </a:lnTo>
                  <a:lnTo>
                    <a:pt x="275" y="512"/>
                  </a:lnTo>
                  <a:lnTo>
                    <a:pt x="295" y="501"/>
                  </a:lnTo>
                  <a:lnTo>
                    <a:pt x="313" y="488"/>
                  </a:lnTo>
                  <a:lnTo>
                    <a:pt x="331" y="471"/>
                  </a:lnTo>
                  <a:lnTo>
                    <a:pt x="348" y="455"/>
                  </a:lnTo>
                  <a:lnTo>
                    <a:pt x="364" y="434"/>
                  </a:lnTo>
                  <a:lnTo>
                    <a:pt x="378" y="410"/>
                  </a:lnTo>
                  <a:lnTo>
                    <a:pt x="378" y="410"/>
                  </a:lnTo>
                  <a:lnTo>
                    <a:pt x="408" y="360"/>
                  </a:lnTo>
                  <a:lnTo>
                    <a:pt x="421" y="334"/>
                  </a:lnTo>
                  <a:lnTo>
                    <a:pt x="434" y="310"/>
                  </a:lnTo>
                  <a:lnTo>
                    <a:pt x="444" y="286"/>
                  </a:lnTo>
                  <a:lnTo>
                    <a:pt x="453" y="262"/>
                  </a:lnTo>
                  <a:lnTo>
                    <a:pt x="461" y="240"/>
                  </a:lnTo>
                  <a:lnTo>
                    <a:pt x="466" y="218"/>
                  </a:lnTo>
                  <a:lnTo>
                    <a:pt x="466" y="218"/>
                  </a:lnTo>
                  <a:lnTo>
                    <a:pt x="469" y="213"/>
                  </a:lnTo>
                  <a:lnTo>
                    <a:pt x="470" y="206"/>
                  </a:lnTo>
                  <a:lnTo>
                    <a:pt x="470" y="206"/>
                  </a:lnTo>
                  <a:lnTo>
                    <a:pt x="468" y="204"/>
                  </a:lnTo>
                  <a:lnTo>
                    <a:pt x="468" y="204"/>
                  </a:lnTo>
                  <a:lnTo>
                    <a:pt x="438" y="1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 name="Freeform 521"/>
            <p:cNvSpPr>
              <a:spLocks/>
            </p:cNvSpPr>
            <p:nvPr/>
          </p:nvSpPr>
          <p:spPr bwMode="auto">
            <a:xfrm>
              <a:off x="9600113" y="3668734"/>
              <a:ext cx="284767" cy="429942"/>
            </a:xfrm>
            <a:custGeom>
              <a:avLst/>
              <a:gdLst>
                <a:gd name="T0" fmla="*/ 28 w 407"/>
                <a:gd name="T1" fmla="*/ 118 h 618"/>
                <a:gd name="T2" fmla="*/ 12 w 407"/>
                <a:gd name="T3" fmla="*/ 153 h 618"/>
                <a:gd name="T4" fmla="*/ 3 w 407"/>
                <a:gd name="T5" fmla="*/ 193 h 618"/>
                <a:gd name="T6" fmla="*/ 0 w 407"/>
                <a:gd name="T7" fmla="*/ 237 h 618"/>
                <a:gd name="T8" fmla="*/ 3 w 407"/>
                <a:gd name="T9" fmla="*/ 283 h 618"/>
                <a:gd name="T10" fmla="*/ 9 w 407"/>
                <a:gd name="T11" fmla="*/ 331 h 618"/>
                <a:gd name="T12" fmla="*/ 21 w 407"/>
                <a:gd name="T13" fmla="*/ 378 h 618"/>
                <a:gd name="T14" fmla="*/ 37 w 407"/>
                <a:gd name="T15" fmla="*/ 424 h 618"/>
                <a:gd name="T16" fmla="*/ 54 w 407"/>
                <a:gd name="T17" fmla="*/ 468 h 618"/>
                <a:gd name="T18" fmla="*/ 59 w 407"/>
                <a:gd name="T19" fmla="*/ 470 h 618"/>
                <a:gd name="T20" fmla="*/ 85 w 407"/>
                <a:gd name="T21" fmla="*/ 491 h 618"/>
                <a:gd name="T22" fmla="*/ 138 w 407"/>
                <a:gd name="T23" fmla="*/ 536 h 618"/>
                <a:gd name="T24" fmla="*/ 193 w 407"/>
                <a:gd name="T25" fmla="*/ 584 h 618"/>
                <a:gd name="T26" fmla="*/ 199 w 407"/>
                <a:gd name="T27" fmla="*/ 591 h 618"/>
                <a:gd name="T28" fmla="*/ 232 w 407"/>
                <a:gd name="T29" fmla="*/ 618 h 618"/>
                <a:gd name="T30" fmla="*/ 247 w 407"/>
                <a:gd name="T31" fmla="*/ 607 h 618"/>
                <a:gd name="T32" fmla="*/ 280 w 407"/>
                <a:gd name="T33" fmla="*/ 575 h 618"/>
                <a:gd name="T34" fmla="*/ 311 w 407"/>
                <a:gd name="T35" fmla="*/ 531 h 618"/>
                <a:gd name="T36" fmla="*/ 360 w 407"/>
                <a:gd name="T37" fmla="*/ 449 h 618"/>
                <a:gd name="T38" fmla="*/ 372 w 407"/>
                <a:gd name="T39" fmla="*/ 424 h 618"/>
                <a:gd name="T40" fmla="*/ 391 w 407"/>
                <a:gd name="T41" fmla="*/ 374 h 618"/>
                <a:gd name="T42" fmla="*/ 403 w 407"/>
                <a:gd name="T43" fmla="*/ 319 h 618"/>
                <a:gd name="T44" fmla="*/ 407 w 407"/>
                <a:gd name="T45" fmla="*/ 265 h 618"/>
                <a:gd name="T46" fmla="*/ 402 w 407"/>
                <a:gd name="T47" fmla="*/ 211 h 618"/>
                <a:gd name="T48" fmla="*/ 390 w 407"/>
                <a:gd name="T49" fmla="*/ 159 h 618"/>
                <a:gd name="T50" fmla="*/ 371 w 407"/>
                <a:gd name="T51" fmla="*/ 113 h 618"/>
                <a:gd name="T52" fmla="*/ 343 w 407"/>
                <a:gd name="T53" fmla="*/ 71 h 618"/>
                <a:gd name="T54" fmla="*/ 326 w 407"/>
                <a:gd name="T55" fmla="*/ 53 h 618"/>
                <a:gd name="T56" fmla="*/ 302 w 407"/>
                <a:gd name="T57" fmla="*/ 31 h 618"/>
                <a:gd name="T58" fmla="*/ 275 w 407"/>
                <a:gd name="T59" fmla="*/ 15 h 618"/>
                <a:gd name="T60" fmla="*/ 247 w 407"/>
                <a:gd name="T61" fmla="*/ 5 h 618"/>
                <a:gd name="T62" fmla="*/ 217 w 407"/>
                <a:gd name="T63" fmla="*/ 0 h 618"/>
                <a:gd name="T64" fmla="*/ 189 w 407"/>
                <a:gd name="T65" fmla="*/ 0 h 618"/>
                <a:gd name="T66" fmla="*/ 160 w 407"/>
                <a:gd name="T67" fmla="*/ 6 h 618"/>
                <a:gd name="T68" fmla="*/ 132 w 407"/>
                <a:gd name="T69" fmla="*/ 16 h 618"/>
                <a:gd name="T70" fmla="*/ 104 w 407"/>
                <a:gd name="T71" fmla="*/ 32 h 618"/>
                <a:gd name="T72" fmla="*/ 94 w 407"/>
                <a:gd name="T73" fmla="*/ 40 h 618"/>
                <a:gd name="T74" fmla="*/ 73 w 407"/>
                <a:gd name="T75" fmla="*/ 58 h 618"/>
                <a:gd name="T76" fmla="*/ 54 w 407"/>
                <a:gd name="T77" fmla="*/ 79 h 618"/>
                <a:gd name="T78" fmla="*/ 35 w 407"/>
                <a:gd name="T79" fmla="*/ 10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8">
                  <a:moveTo>
                    <a:pt x="28" y="118"/>
                  </a:moveTo>
                  <a:lnTo>
                    <a:pt x="28" y="118"/>
                  </a:lnTo>
                  <a:lnTo>
                    <a:pt x="19" y="135"/>
                  </a:lnTo>
                  <a:lnTo>
                    <a:pt x="12" y="153"/>
                  </a:lnTo>
                  <a:lnTo>
                    <a:pt x="7" y="172"/>
                  </a:lnTo>
                  <a:lnTo>
                    <a:pt x="3" y="193"/>
                  </a:lnTo>
                  <a:lnTo>
                    <a:pt x="0" y="215"/>
                  </a:lnTo>
                  <a:lnTo>
                    <a:pt x="0" y="237"/>
                  </a:lnTo>
                  <a:lnTo>
                    <a:pt x="0" y="259"/>
                  </a:lnTo>
                  <a:lnTo>
                    <a:pt x="3" y="283"/>
                  </a:lnTo>
                  <a:lnTo>
                    <a:pt x="6" y="306"/>
                  </a:lnTo>
                  <a:lnTo>
                    <a:pt x="9" y="331"/>
                  </a:lnTo>
                  <a:lnTo>
                    <a:pt x="15" y="354"/>
                  </a:lnTo>
                  <a:lnTo>
                    <a:pt x="21" y="378"/>
                  </a:lnTo>
                  <a:lnTo>
                    <a:pt x="29" y="401"/>
                  </a:lnTo>
                  <a:lnTo>
                    <a:pt x="37" y="424"/>
                  </a:lnTo>
                  <a:lnTo>
                    <a:pt x="45" y="446"/>
                  </a:lnTo>
                  <a:lnTo>
                    <a:pt x="54" y="468"/>
                  </a:lnTo>
                  <a:lnTo>
                    <a:pt x="54" y="468"/>
                  </a:lnTo>
                  <a:lnTo>
                    <a:pt x="59" y="470"/>
                  </a:lnTo>
                  <a:lnTo>
                    <a:pt x="65" y="474"/>
                  </a:lnTo>
                  <a:lnTo>
                    <a:pt x="85" y="491"/>
                  </a:lnTo>
                  <a:lnTo>
                    <a:pt x="138" y="536"/>
                  </a:lnTo>
                  <a:lnTo>
                    <a:pt x="138" y="536"/>
                  </a:lnTo>
                  <a:lnTo>
                    <a:pt x="193" y="584"/>
                  </a:lnTo>
                  <a:lnTo>
                    <a:pt x="193" y="584"/>
                  </a:lnTo>
                  <a:lnTo>
                    <a:pt x="199" y="591"/>
                  </a:lnTo>
                  <a:lnTo>
                    <a:pt x="199" y="591"/>
                  </a:lnTo>
                  <a:lnTo>
                    <a:pt x="232" y="618"/>
                  </a:lnTo>
                  <a:lnTo>
                    <a:pt x="232" y="618"/>
                  </a:lnTo>
                  <a:lnTo>
                    <a:pt x="239" y="614"/>
                  </a:lnTo>
                  <a:lnTo>
                    <a:pt x="247" y="607"/>
                  </a:lnTo>
                  <a:lnTo>
                    <a:pt x="264" y="593"/>
                  </a:lnTo>
                  <a:lnTo>
                    <a:pt x="280" y="575"/>
                  </a:lnTo>
                  <a:lnTo>
                    <a:pt x="295" y="554"/>
                  </a:lnTo>
                  <a:lnTo>
                    <a:pt x="311" y="531"/>
                  </a:lnTo>
                  <a:lnTo>
                    <a:pt x="328" y="505"/>
                  </a:lnTo>
                  <a:lnTo>
                    <a:pt x="360" y="449"/>
                  </a:lnTo>
                  <a:lnTo>
                    <a:pt x="360" y="449"/>
                  </a:lnTo>
                  <a:lnTo>
                    <a:pt x="372" y="424"/>
                  </a:lnTo>
                  <a:lnTo>
                    <a:pt x="384" y="400"/>
                  </a:lnTo>
                  <a:lnTo>
                    <a:pt x="391" y="374"/>
                  </a:lnTo>
                  <a:lnTo>
                    <a:pt x="398" y="346"/>
                  </a:lnTo>
                  <a:lnTo>
                    <a:pt x="403" y="319"/>
                  </a:lnTo>
                  <a:lnTo>
                    <a:pt x="406" y="292"/>
                  </a:lnTo>
                  <a:lnTo>
                    <a:pt x="407" y="265"/>
                  </a:lnTo>
                  <a:lnTo>
                    <a:pt x="406" y="237"/>
                  </a:lnTo>
                  <a:lnTo>
                    <a:pt x="402" y="211"/>
                  </a:lnTo>
                  <a:lnTo>
                    <a:pt x="397" y="185"/>
                  </a:lnTo>
                  <a:lnTo>
                    <a:pt x="390" y="159"/>
                  </a:lnTo>
                  <a:lnTo>
                    <a:pt x="381" y="135"/>
                  </a:lnTo>
                  <a:lnTo>
                    <a:pt x="371" y="113"/>
                  </a:lnTo>
                  <a:lnTo>
                    <a:pt x="358" y="90"/>
                  </a:lnTo>
                  <a:lnTo>
                    <a:pt x="343" y="71"/>
                  </a:lnTo>
                  <a:lnTo>
                    <a:pt x="326" y="53"/>
                  </a:lnTo>
                  <a:lnTo>
                    <a:pt x="326" y="53"/>
                  </a:lnTo>
                  <a:lnTo>
                    <a:pt x="315" y="41"/>
                  </a:lnTo>
                  <a:lnTo>
                    <a:pt x="302" y="31"/>
                  </a:lnTo>
                  <a:lnTo>
                    <a:pt x="289" y="23"/>
                  </a:lnTo>
                  <a:lnTo>
                    <a:pt x="275" y="15"/>
                  </a:lnTo>
                  <a:lnTo>
                    <a:pt x="260" y="9"/>
                  </a:lnTo>
                  <a:lnTo>
                    <a:pt x="247" y="5"/>
                  </a:lnTo>
                  <a:lnTo>
                    <a:pt x="233" y="1"/>
                  </a:lnTo>
                  <a:lnTo>
                    <a:pt x="217" y="0"/>
                  </a:lnTo>
                  <a:lnTo>
                    <a:pt x="203" y="0"/>
                  </a:lnTo>
                  <a:lnTo>
                    <a:pt x="189" y="0"/>
                  </a:lnTo>
                  <a:lnTo>
                    <a:pt x="174" y="2"/>
                  </a:lnTo>
                  <a:lnTo>
                    <a:pt x="160" y="6"/>
                  </a:lnTo>
                  <a:lnTo>
                    <a:pt x="146" y="10"/>
                  </a:lnTo>
                  <a:lnTo>
                    <a:pt x="132" y="16"/>
                  </a:lnTo>
                  <a:lnTo>
                    <a:pt x="117" y="24"/>
                  </a:lnTo>
                  <a:lnTo>
                    <a:pt x="104" y="32"/>
                  </a:lnTo>
                  <a:lnTo>
                    <a:pt x="104" y="32"/>
                  </a:lnTo>
                  <a:lnTo>
                    <a:pt x="94" y="40"/>
                  </a:lnTo>
                  <a:lnTo>
                    <a:pt x="84" y="49"/>
                  </a:lnTo>
                  <a:lnTo>
                    <a:pt x="73" y="58"/>
                  </a:lnTo>
                  <a:lnTo>
                    <a:pt x="63" y="68"/>
                  </a:lnTo>
                  <a:lnTo>
                    <a:pt x="54" y="79"/>
                  </a:lnTo>
                  <a:lnTo>
                    <a:pt x="45" y="92"/>
                  </a:lnTo>
                  <a:lnTo>
                    <a:pt x="35" y="103"/>
                  </a:lnTo>
                  <a:lnTo>
                    <a:pt x="28" y="118"/>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 name="Freeform 522"/>
            <p:cNvSpPr>
              <a:spLocks/>
            </p:cNvSpPr>
            <p:nvPr/>
          </p:nvSpPr>
          <p:spPr bwMode="auto">
            <a:xfrm>
              <a:off x="9600113" y="3668734"/>
              <a:ext cx="284767" cy="429942"/>
            </a:xfrm>
            <a:custGeom>
              <a:avLst/>
              <a:gdLst>
                <a:gd name="T0" fmla="*/ 28 w 407"/>
                <a:gd name="T1" fmla="*/ 118 h 618"/>
                <a:gd name="T2" fmla="*/ 12 w 407"/>
                <a:gd name="T3" fmla="*/ 153 h 618"/>
                <a:gd name="T4" fmla="*/ 3 w 407"/>
                <a:gd name="T5" fmla="*/ 193 h 618"/>
                <a:gd name="T6" fmla="*/ 0 w 407"/>
                <a:gd name="T7" fmla="*/ 237 h 618"/>
                <a:gd name="T8" fmla="*/ 3 w 407"/>
                <a:gd name="T9" fmla="*/ 283 h 618"/>
                <a:gd name="T10" fmla="*/ 9 w 407"/>
                <a:gd name="T11" fmla="*/ 331 h 618"/>
                <a:gd name="T12" fmla="*/ 21 w 407"/>
                <a:gd name="T13" fmla="*/ 378 h 618"/>
                <a:gd name="T14" fmla="*/ 37 w 407"/>
                <a:gd name="T15" fmla="*/ 424 h 618"/>
                <a:gd name="T16" fmla="*/ 54 w 407"/>
                <a:gd name="T17" fmla="*/ 468 h 618"/>
                <a:gd name="T18" fmla="*/ 59 w 407"/>
                <a:gd name="T19" fmla="*/ 470 h 618"/>
                <a:gd name="T20" fmla="*/ 85 w 407"/>
                <a:gd name="T21" fmla="*/ 491 h 618"/>
                <a:gd name="T22" fmla="*/ 138 w 407"/>
                <a:gd name="T23" fmla="*/ 536 h 618"/>
                <a:gd name="T24" fmla="*/ 193 w 407"/>
                <a:gd name="T25" fmla="*/ 584 h 618"/>
                <a:gd name="T26" fmla="*/ 199 w 407"/>
                <a:gd name="T27" fmla="*/ 591 h 618"/>
                <a:gd name="T28" fmla="*/ 232 w 407"/>
                <a:gd name="T29" fmla="*/ 618 h 618"/>
                <a:gd name="T30" fmla="*/ 247 w 407"/>
                <a:gd name="T31" fmla="*/ 607 h 618"/>
                <a:gd name="T32" fmla="*/ 280 w 407"/>
                <a:gd name="T33" fmla="*/ 575 h 618"/>
                <a:gd name="T34" fmla="*/ 311 w 407"/>
                <a:gd name="T35" fmla="*/ 531 h 618"/>
                <a:gd name="T36" fmla="*/ 360 w 407"/>
                <a:gd name="T37" fmla="*/ 449 h 618"/>
                <a:gd name="T38" fmla="*/ 372 w 407"/>
                <a:gd name="T39" fmla="*/ 424 h 618"/>
                <a:gd name="T40" fmla="*/ 391 w 407"/>
                <a:gd name="T41" fmla="*/ 374 h 618"/>
                <a:gd name="T42" fmla="*/ 403 w 407"/>
                <a:gd name="T43" fmla="*/ 319 h 618"/>
                <a:gd name="T44" fmla="*/ 407 w 407"/>
                <a:gd name="T45" fmla="*/ 265 h 618"/>
                <a:gd name="T46" fmla="*/ 402 w 407"/>
                <a:gd name="T47" fmla="*/ 211 h 618"/>
                <a:gd name="T48" fmla="*/ 390 w 407"/>
                <a:gd name="T49" fmla="*/ 159 h 618"/>
                <a:gd name="T50" fmla="*/ 371 w 407"/>
                <a:gd name="T51" fmla="*/ 113 h 618"/>
                <a:gd name="T52" fmla="*/ 343 w 407"/>
                <a:gd name="T53" fmla="*/ 71 h 618"/>
                <a:gd name="T54" fmla="*/ 326 w 407"/>
                <a:gd name="T55" fmla="*/ 53 h 618"/>
                <a:gd name="T56" fmla="*/ 302 w 407"/>
                <a:gd name="T57" fmla="*/ 31 h 618"/>
                <a:gd name="T58" fmla="*/ 275 w 407"/>
                <a:gd name="T59" fmla="*/ 15 h 618"/>
                <a:gd name="T60" fmla="*/ 247 w 407"/>
                <a:gd name="T61" fmla="*/ 5 h 618"/>
                <a:gd name="T62" fmla="*/ 217 w 407"/>
                <a:gd name="T63" fmla="*/ 0 h 618"/>
                <a:gd name="T64" fmla="*/ 189 w 407"/>
                <a:gd name="T65" fmla="*/ 0 h 618"/>
                <a:gd name="T66" fmla="*/ 160 w 407"/>
                <a:gd name="T67" fmla="*/ 6 h 618"/>
                <a:gd name="T68" fmla="*/ 132 w 407"/>
                <a:gd name="T69" fmla="*/ 16 h 618"/>
                <a:gd name="T70" fmla="*/ 104 w 407"/>
                <a:gd name="T71" fmla="*/ 32 h 618"/>
                <a:gd name="T72" fmla="*/ 94 w 407"/>
                <a:gd name="T73" fmla="*/ 40 h 618"/>
                <a:gd name="T74" fmla="*/ 73 w 407"/>
                <a:gd name="T75" fmla="*/ 58 h 618"/>
                <a:gd name="T76" fmla="*/ 54 w 407"/>
                <a:gd name="T77" fmla="*/ 79 h 618"/>
                <a:gd name="T78" fmla="*/ 35 w 407"/>
                <a:gd name="T79" fmla="*/ 10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8">
                  <a:moveTo>
                    <a:pt x="28" y="118"/>
                  </a:moveTo>
                  <a:lnTo>
                    <a:pt x="28" y="118"/>
                  </a:lnTo>
                  <a:lnTo>
                    <a:pt x="19" y="135"/>
                  </a:lnTo>
                  <a:lnTo>
                    <a:pt x="12" y="153"/>
                  </a:lnTo>
                  <a:lnTo>
                    <a:pt x="7" y="172"/>
                  </a:lnTo>
                  <a:lnTo>
                    <a:pt x="3" y="193"/>
                  </a:lnTo>
                  <a:lnTo>
                    <a:pt x="0" y="215"/>
                  </a:lnTo>
                  <a:lnTo>
                    <a:pt x="0" y="237"/>
                  </a:lnTo>
                  <a:lnTo>
                    <a:pt x="0" y="259"/>
                  </a:lnTo>
                  <a:lnTo>
                    <a:pt x="3" y="283"/>
                  </a:lnTo>
                  <a:lnTo>
                    <a:pt x="6" y="306"/>
                  </a:lnTo>
                  <a:lnTo>
                    <a:pt x="9" y="331"/>
                  </a:lnTo>
                  <a:lnTo>
                    <a:pt x="15" y="354"/>
                  </a:lnTo>
                  <a:lnTo>
                    <a:pt x="21" y="378"/>
                  </a:lnTo>
                  <a:lnTo>
                    <a:pt x="29" y="401"/>
                  </a:lnTo>
                  <a:lnTo>
                    <a:pt x="37" y="424"/>
                  </a:lnTo>
                  <a:lnTo>
                    <a:pt x="45" y="446"/>
                  </a:lnTo>
                  <a:lnTo>
                    <a:pt x="54" y="468"/>
                  </a:lnTo>
                  <a:lnTo>
                    <a:pt x="54" y="468"/>
                  </a:lnTo>
                  <a:lnTo>
                    <a:pt x="59" y="470"/>
                  </a:lnTo>
                  <a:lnTo>
                    <a:pt x="65" y="474"/>
                  </a:lnTo>
                  <a:lnTo>
                    <a:pt x="85" y="491"/>
                  </a:lnTo>
                  <a:lnTo>
                    <a:pt x="138" y="536"/>
                  </a:lnTo>
                  <a:lnTo>
                    <a:pt x="138" y="536"/>
                  </a:lnTo>
                  <a:lnTo>
                    <a:pt x="193" y="584"/>
                  </a:lnTo>
                  <a:lnTo>
                    <a:pt x="193" y="584"/>
                  </a:lnTo>
                  <a:lnTo>
                    <a:pt x="199" y="591"/>
                  </a:lnTo>
                  <a:lnTo>
                    <a:pt x="199" y="591"/>
                  </a:lnTo>
                  <a:lnTo>
                    <a:pt x="232" y="618"/>
                  </a:lnTo>
                  <a:lnTo>
                    <a:pt x="232" y="618"/>
                  </a:lnTo>
                  <a:lnTo>
                    <a:pt x="239" y="614"/>
                  </a:lnTo>
                  <a:lnTo>
                    <a:pt x="247" y="607"/>
                  </a:lnTo>
                  <a:lnTo>
                    <a:pt x="264" y="593"/>
                  </a:lnTo>
                  <a:lnTo>
                    <a:pt x="280" y="575"/>
                  </a:lnTo>
                  <a:lnTo>
                    <a:pt x="295" y="554"/>
                  </a:lnTo>
                  <a:lnTo>
                    <a:pt x="311" y="531"/>
                  </a:lnTo>
                  <a:lnTo>
                    <a:pt x="328" y="505"/>
                  </a:lnTo>
                  <a:lnTo>
                    <a:pt x="360" y="449"/>
                  </a:lnTo>
                  <a:lnTo>
                    <a:pt x="360" y="449"/>
                  </a:lnTo>
                  <a:lnTo>
                    <a:pt x="372" y="424"/>
                  </a:lnTo>
                  <a:lnTo>
                    <a:pt x="384" y="400"/>
                  </a:lnTo>
                  <a:lnTo>
                    <a:pt x="391" y="374"/>
                  </a:lnTo>
                  <a:lnTo>
                    <a:pt x="398" y="346"/>
                  </a:lnTo>
                  <a:lnTo>
                    <a:pt x="403" y="319"/>
                  </a:lnTo>
                  <a:lnTo>
                    <a:pt x="406" y="292"/>
                  </a:lnTo>
                  <a:lnTo>
                    <a:pt x="407" y="265"/>
                  </a:lnTo>
                  <a:lnTo>
                    <a:pt x="406" y="237"/>
                  </a:lnTo>
                  <a:lnTo>
                    <a:pt x="402" y="211"/>
                  </a:lnTo>
                  <a:lnTo>
                    <a:pt x="397" y="185"/>
                  </a:lnTo>
                  <a:lnTo>
                    <a:pt x="390" y="159"/>
                  </a:lnTo>
                  <a:lnTo>
                    <a:pt x="381" y="135"/>
                  </a:lnTo>
                  <a:lnTo>
                    <a:pt x="371" y="113"/>
                  </a:lnTo>
                  <a:lnTo>
                    <a:pt x="358" y="90"/>
                  </a:lnTo>
                  <a:lnTo>
                    <a:pt x="343" y="71"/>
                  </a:lnTo>
                  <a:lnTo>
                    <a:pt x="326" y="53"/>
                  </a:lnTo>
                  <a:lnTo>
                    <a:pt x="326" y="53"/>
                  </a:lnTo>
                  <a:lnTo>
                    <a:pt x="315" y="41"/>
                  </a:lnTo>
                  <a:lnTo>
                    <a:pt x="302" y="31"/>
                  </a:lnTo>
                  <a:lnTo>
                    <a:pt x="289" y="23"/>
                  </a:lnTo>
                  <a:lnTo>
                    <a:pt x="275" y="15"/>
                  </a:lnTo>
                  <a:lnTo>
                    <a:pt x="260" y="9"/>
                  </a:lnTo>
                  <a:lnTo>
                    <a:pt x="247" y="5"/>
                  </a:lnTo>
                  <a:lnTo>
                    <a:pt x="233" y="1"/>
                  </a:lnTo>
                  <a:lnTo>
                    <a:pt x="217" y="0"/>
                  </a:lnTo>
                  <a:lnTo>
                    <a:pt x="203" y="0"/>
                  </a:lnTo>
                  <a:lnTo>
                    <a:pt x="189" y="0"/>
                  </a:lnTo>
                  <a:lnTo>
                    <a:pt x="174" y="2"/>
                  </a:lnTo>
                  <a:lnTo>
                    <a:pt x="160" y="6"/>
                  </a:lnTo>
                  <a:lnTo>
                    <a:pt x="146" y="10"/>
                  </a:lnTo>
                  <a:lnTo>
                    <a:pt x="132" y="16"/>
                  </a:lnTo>
                  <a:lnTo>
                    <a:pt x="117" y="24"/>
                  </a:lnTo>
                  <a:lnTo>
                    <a:pt x="104" y="32"/>
                  </a:lnTo>
                  <a:lnTo>
                    <a:pt x="104" y="32"/>
                  </a:lnTo>
                  <a:lnTo>
                    <a:pt x="94" y="40"/>
                  </a:lnTo>
                  <a:lnTo>
                    <a:pt x="84" y="49"/>
                  </a:lnTo>
                  <a:lnTo>
                    <a:pt x="73" y="58"/>
                  </a:lnTo>
                  <a:lnTo>
                    <a:pt x="63" y="68"/>
                  </a:lnTo>
                  <a:lnTo>
                    <a:pt x="54" y="79"/>
                  </a:lnTo>
                  <a:lnTo>
                    <a:pt x="45" y="92"/>
                  </a:lnTo>
                  <a:lnTo>
                    <a:pt x="35" y="103"/>
                  </a:lnTo>
                  <a:lnTo>
                    <a:pt x="28" y="1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 name="Freeform 523"/>
            <p:cNvSpPr>
              <a:spLocks/>
            </p:cNvSpPr>
            <p:nvPr/>
          </p:nvSpPr>
          <p:spPr bwMode="auto">
            <a:xfrm>
              <a:off x="9639199" y="3995377"/>
              <a:ext cx="597452" cy="614202"/>
            </a:xfrm>
            <a:custGeom>
              <a:avLst/>
              <a:gdLst>
                <a:gd name="T0" fmla="*/ 856 w 856"/>
                <a:gd name="T1" fmla="*/ 779 h 882"/>
                <a:gd name="T2" fmla="*/ 856 w 856"/>
                <a:gd name="T3" fmla="*/ 779 h 882"/>
                <a:gd name="T4" fmla="*/ 838 w 856"/>
                <a:gd name="T5" fmla="*/ 762 h 882"/>
                <a:gd name="T6" fmla="*/ 838 w 856"/>
                <a:gd name="T7" fmla="*/ 762 h 882"/>
                <a:gd name="T8" fmla="*/ 558 w 856"/>
                <a:gd name="T9" fmla="*/ 501 h 882"/>
                <a:gd name="T10" fmla="*/ 361 w 856"/>
                <a:gd name="T11" fmla="*/ 317 h 882"/>
                <a:gd name="T12" fmla="*/ 265 w 856"/>
                <a:gd name="T13" fmla="*/ 230 h 882"/>
                <a:gd name="T14" fmla="*/ 178 w 856"/>
                <a:gd name="T15" fmla="*/ 150 h 882"/>
                <a:gd name="T16" fmla="*/ 178 w 856"/>
                <a:gd name="T17" fmla="*/ 150 h 882"/>
                <a:gd name="T18" fmla="*/ 145 w 856"/>
                <a:gd name="T19" fmla="*/ 123 h 882"/>
                <a:gd name="T20" fmla="*/ 145 w 856"/>
                <a:gd name="T21" fmla="*/ 123 h 882"/>
                <a:gd name="T22" fmla="*/ 139 w 856"/>
                <a:gd name="T23" fmla="*/ 116 h 882"/>
                <a:gd name="T24" fmla="*/ 139 w 856"/>
                <a:gd name="T25" fmla="*/ 116 h 882"/>
                <a:gd name="T26" fmla="*/ 84 w 856"/>
                <a:gd name="T27" fmla="*/ 68 h 882"/>
                <a:gd name="T28" fmla="*/ 84 w 856"/>
                <a:gd name="T29" fmla="*/ 68 h 882"/>
                <a:gd name="T30" fmla="*/ 31 w 856"/>
                <a:gd name="T31" fmla="*/ 23 h 882"/>
                <a:gd name="T32" fmla="*/ 11 w 856"/>
                <a:gd name="T33" fmla="*/ 6 h 882"/>
                <a:gd name="T34" fmla="*/ 5 w 856"/>
                <a:gd name="T35" fmla="*/ 2 h 882"/>
                <a:gd name="T36" fmla="*/ 0 w 856"/>
                <a:gd name="T37" fmla="*/ 0 h 882"/>
                <a:gd name="T38" fmla="*/ 0 w 856"/>
                <a:gd name="T39" fmla="*/ 0 h 882"/>
                <a:gd name="T40" fmla="*/ 0 w 856"/>
                <a:gd name="T41" fmla="*/ 0 h 882"/>
                <a:gd name="T42" fmla="*/ 0 w 856"/>
                <a:gd name="T43" fmla="*/ 0 h 882"/>
                <a:gd name="T44" fmla="*/ 0 w 856"/>
                <a:gd name="T45" fmla="*/ 0 h 882"/>
                <a:gd name="T46" fmla="*/ 0 w 856"/>
                <a:gd name="T47" fmla="*/ 4 h 882"/>
                <a:gd name="T48" fmla="*/ 0 w 856"/>
                <a:gd name="T49" fmla="*/ 4 h 882"/>
                <a:gd name="T50" fmla="*/ 4 w 856"/>
                <a:gd name="T51" fmla="*/ 12 h 882"/>
                <a:gd name="T52" fmla="*/ 13 w 856"/>
                <a:gd name="T53" fmla="*/ 25 h 882"/>
                <a:gd name="T54" fmla="*/ 43 w 856"/>
                <a:gd name="T55" fmla="*/ 62 h 882"/>
                <a:gd name="T56" fmla="*/ 126 w 856"/>
                <a:gd name="T57" fmla="*/ 155 h 882"/>
                <a:gd name="T58" fmla="*/ 126 w 856"/>
                <a:gd name="T59" fmla="*/ 155 h 882"/>
                <a:gd name="T60" fmla="*/ 156 w 856"/>
                <a:gd name="T61" fmla="*/ 189 h 882"/>
                <a:gd name="T62" fmla="*/ 156 w 856"/>
                <a:gd name="T63" fmla="*/ 189 h 882"/>
                <a:gd name="T64" fmla="*/ 158 w 856"/>
                <a:gd name="T65" fmla="*/ 191 h 882"/>
                <a:gd name="T66" fmla="*/ 158 w 856"/>
                <a:gd name="T67" fmla="*/ 191 h 882"/>
                <a:gd name="T68" fmla="*/ 330 w 856"/>
                <a:gd name="T69" fmla="*/ 381 h 882"/>
                <a:gd name="T70" fmla="*/ 515 w 856"/>
                <a:gd name="T71" fmla="*/ 582 h 882"/>
                <a:gd name="T72" fmla="*/ 779 w 856"/>
                <a:gd name="T73" fmla="*/ 864 h 882"/>
                <a:gd name="T74" fmla="*/ 779 w 856"/>
                <a:gd name="T75" fmla="*/ 864 h 882"/>
                <a:gd name="T76" fmla="*/ 796 w 856"/>
                <a:gd name="T77" fmla="*/ 882 h 882"/>
                <a:gd name="T78" fmla="*/ 796 w 856"/>
                <a:gd name="T79" fmla="*/ 882 h 882"/>
                <a:gd name="T80" fmla="*/ 797 w 856"/>
                <a:gd name="T81" fmla="*/ 882 h 882"/>
                <a:gd name="T82" fmla="*/ 804 w 856"/>
                <a:gd name="T83" fmla="*/ 881 h 882"/>
                <a:gd name="T84" fmla="*/ 804 w 856"/>
                <a:gd name="T85" fmla="*/ 881 h 882"/>
                <a:gd name="T86" fmla="*/ 810 w 856"/>
                <a:gd name="T87" fmla="*/ 877 h 882"/>
                <a:gd name="T88" fmla="*/ 818 w 856"/>
                <a:gd name="T89" fmla="*/ 871 h 882"/>
                <a:gd name="T90" fmla="*/ 829 w 856"/>
                <a:gd name="T91" fmla="*/ 860 h 882"/>
                <a:gd name="T92" fmla="*/ 838 w 856"/>
                <a:gd name="T93" fmla="*/ 845 h 882"/>
                <a:gd name="T94" fmla="*/ 838 w 856"/>
                <a:gd name="T95" fmla="*/ 845 h 882"/>
                <a:gd name="T96" fmla="*/ 847 w 856"/>
                <a:gd name="T97" fmla="*/ 828 h 882"/>
                <a:gd name="T98" fmla="*/ 852 w 856"/>
                <a:gd name="T99" fmla="*/ 814 h 882"/>
                <a:gd name="T100" fmla="*/ 854 w 856"/>
                <a:gd name="T101" fmla="*/ 799 h 882"/>
                <a:gd name="T102" fmla="*/ 856 w 856"/>
                <a:gd name="T103" fmla="*/ 789 h 882"/>
                <a:gd name="T104" fmla="*/ 856 w 856"/>
                <a:gd name="T105" fmla="*/ 789 h 882"/>
                <a:gd name="T106" fmla="*/ 856 w 856"/>
                <a:gd name="T107" fmla="*/ 779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2">
                  <a:moveTo>
                    <a:pt x="856" y="779"/>
                  </a:moveTo>
                  <a:lnTo>
                    <a:pt x="856" y="779"/>
                  </a:lnTo>
                  <a:lnTo>
                    <a:pt x="838" y="762"/>
                  </a:lnTo>
                  <a:lnTo>
                    <a:pt x="838" y="762"/>
                  </a:lnTo>
                  <a:lnTo>
                    <a:pt x="558" y="501"/>
                  </a:lnTo>
                  <a:lnTo>
                    <a:pt x="361" y="317"/>
                  </a:lnTo>
                  <a:lnTo>
                    <a:pt x="265" y="230"/>
                  </a:lnTo>
                  <a:lnTo>
                    <a:pt x="178" y="150"/>
                  </a:lnTo>
                  <a:lnTo>
                    <a:pt x="178" y="150"/>
                  </a:lnTo>
                  <a:lnTo>
                    <a:pt x="145" y="123"/>
                  </a:lnTo>
                  <a:lnTo>
                    <a:pt x="145" y="123"/>
                  </a:lnTo>
                  <a:lnTo>
                    <a:pt x="139" y="116"/>
                  </a:lnTo>
                  <a:lnTo>
                    <a:pt x="139" y="116"/>
                  </a:lnTo>
                  <a:lnTo>
                    <a:pt x="84" y="68"/>
                  </a:lnTo>
                  <a:lnTo>
                    <a:pt x="84" y="68"/>
                  </a:lnTo>
                  <a:lnTo>
                    <a:pt x="31" y="23"/>
                  </a:lnTo>
                  <a:lnTo>
                    <a:pt x="11" y="6"/>
                  </a:lnTo>
                  <a:lnTo>
                    <a:pt x="5" y="2"/>
                  </a:lnTo>
                  <a:lnTo>
                    <a:pt x="0" y="0"/>
                  </a:lnTo>
                  <a:lnTo>
                    <a:pt x="0" y="0"/>
                  </a:lnTo>
                  <a:lnTo>
                    <a:pt x="0" y="0"/>
                  </a:lnTo>
                  <a:lnTo>
                    <a:pt x="0" y="0"/>
                  </a:lnTo>
                  <a:lnTo>
                    <a:pt x="0" y="0"/>
                  </a:lnTo>
                  <a:lnTo>
                    <a:pt x="0" y="4"/>
                  </a:lnTo>
                  <a:lnTo>
                    <a:pt x="0" y="4"/>
                  </a:lnTo>
                  <a:lnTo>
                    <a:pt x="4" y="12"/>
                  </a:lnTo>
                  <a:lnTo>
                    <a:pt x="13" y="25"/>
                  </a:lnTo>
                  <a:lnTo>
                    <a:pt x="43" y="62"/>
                  </a:lnTo>
                  <a:lnTo>
                    <a:pt x="126" y="155"/>
                  </a:lnTo>
                  <a:lnTo>
                    <a:pt x="126" y="155"/>
                  </a:lnTo>
                  <a:lnTo>
                    <a:pt x="156" y="189"/>
                  </a:lnTo>
                  <a:lnTo>
                    <a:pt x="156" y="189"/>
                  </a:lnTo>
                  <a:lnTo>
                    <a:pt x="158" y="191"/>
                  </a:lnTo>
                  <a:lnTo>
                    <a:pt x="158" y="191"/>
                  </a:lnTo>
                  <a:lnTo>
                    <a:pt x="330" y="381"/>
                  </a:lnTo>
                  <a:lnTo>
                    <a:pt x="515" y="582"/>
                  </a:lnTo>
                  <a:lnTo>
                    <a:pt x="779" y="864"/>
                  </a:lnTo>
                  <a:lnTo>
                    <a:pt x="779" y="864"/>
                  </a:lnTo>
                  <a:lnTo>
                    <a:pt x="796" y="882"/>
                  </a:lnTo>
                  <a:lnTo>
                    <a:pt x="796" y="882"/>
                  </a:lnTo>
                  <a:lnTo>
                    <a:pt x="797" y="882"/>
                  </a:lnTo>
                  <a:lnTo>
                    <a:pt x="804" y="881"/>
                  </a:lnTo>
                  <a:lnTo>
                    <a:pt x="804" y="881"/>
                  </a:lnTo>
                  <a:lnTo>
                    <a:pt x="810" y="877"/>
                  </a:lnTo>
                  <a:lnTo>
                    <a:pt x="818" y="871"/>
                  </a:lnTo>
                  <a:lnTo>
                    <a:pt x="829" y="860"/>
                  </a:lnTo>
                  <a:lnTo>
                    <a:pt x="838" y="845"/>
                  </a:lnTo>
                  <a:lnTo>
                    <a:pt x="838" y="845"/>
                  </a:lnTo>
                  <a:lnTo>
                    <a:pt x="847" y="828"/>
                  </a:lnTo>
                  <a:lnTo>
                    <a:pt x="852" y="814"/>
                  </a:lnTo>
                  <a:lnTo>
                    <a:pt x="854" y="799"/>
                  </a:lnTo>
                  <a:lnTo>
                    <a:pt x="856" y="789"/>
                  </a:lnTo>
                  <a:lnTo>
                    <a:pt x="856" y="789"/>
                  </a:lnTo>
                  <a:lnTo>
                    <a:pt x="856" y="779"/>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 name="Freeform 524"/>
            <p:cNvSpPr>
              <a:spLocks/>
            </p:cNvSpPr>
            <p:nvPr/>
          </p:nvSpPr>
          <p:spPr bwMode="auto">
            <a:xfrm>
              <a:off x="9639199" y="3995377"/>
              <a:ext cx="597452" cy="614202"/>
            </a:xfrm>
            <a:custGeom>
              <a:avLst/>
              <a:gdLst>
                <a:gd name="T0" fmla="*/ 856 w 856"/>
                <a:gd name="T1" fmla="*/ 779 h 882"/>
                <a:gd name="T2" fmla="*/ 856 w 856"/>
                <a:gd name="T3" fmla="*/ 779 h 882"/>
                <a:gd name="T4" fmla="*/ 838 w 856"/>
                <a:gd name="T5" fmla="*/ 762 h 882"/>
                <a:gd name="T6" fmla="*/ 838 w 856"/>
                <a:gd name="T7" fmla="*/ 762 h 882"/>
                <a:gd name="T8" fmla="*/ 558 w 856"/>
                <a:gd name="T9" fmla="*/ 501 h 882"/>
                <a:gd name="T10" fmla="*/ 361 w 856"/>
                <a:gd name="T11" fmla="*/ 317 h 882"/>
                <a:gd name="T12" fmla="*/ 265 w 856"/>
                <a:gd name="T13" fmla="*/ 230 h 882"/>
                <a:gd name="T14" fmla="*/ 178 w 856"/>
                <a:gd name="T15" fmla="*/ 150 h 882"/>
                <a:gd name="T16" fmla="*/ 178 w 856"/>
                <a:gd name="T17" fmla="*/ 150 h 882"/>
                <a:gd name="T18" fmla="*/ 145 w 856"/>
                <a:gd name="T19" fmla="*/ 123 h 882"/>
                <a:gd name="T20" fmla="*/ 145 w 856"/>
                <a:gd name="T21" fmla="*/ 123 h 882"/>
                <a:gd name="T22" fmla="*/ 139 w 856"/>
                <a:gd name="T23" fmla="*/ 116 h 882"/>
                <a:gd name="T24" fmla="*/ 139 w 856"/>
                <a:gd name="T25" fmla="*/ 116 h 882"/>
                <a:gd name="T26" fmla="*/ 84 w 856"/>
                <a:gd name="T27" fmla="*/ 68 h 882"/>
                <a:gd name="T28" fmla="*/ 84 w 856"/>
                <a:gd name="T29" fmla="*/ 68 h 882"/>
                <a:gd name="T30" fmla="*/ 31 w 856"/>
                <a:gd name="T31" fmla="*/ 23 h 882"/>
                <a:gd name="T32" fmla="*/ 11 w 856"/>
                <a:gd name="T33" fmla="*/ 6 h 882"/>
                <a:gd name="T34" fmla="*/ 5 w 856"/>
                <a:gd name="T35" fmla="*/ 2 h 882"/>
                <a:gd name="T36" fmla="*/ 0 w 856"/>
                <a:gd name="T37" fmla="*/ 0 h 882"/>
                <a:gd name="T38" fmla="*/ 0 w 856"/>
                <a:gd name="T39" fmla="*/ 0 h 882"/>
                <a:gd name="T40" fmla="*/ 0 w 856"/>
                <a:gd name="T41" fmla="*/ 0 h 882"/>
                <a:gd name="T42" fmla="*/ 0 w 856"/>
                <a:gd name="T43" fmla="*/ 0 h 882"/>
                <a:gd name="T44" fmla="*/ 0 w 856"/>
                <a:gd name="T45" fmla="*/ 0 h 882"/>
                <a:gd name="T46" fmla="*/ 0 w 856"/>
                <a:gd name="T47" fmla="*/ 4 h 882"/>
                <a:gd name="T48" fmla="*/ 0 w 856"/>
                <a:gd name="T49" fmla="*/ 4 h 882"/>
                <a:gd name="T50" fmla="*/ 4 w 856"/>
                <a:gd name="T51" fmla="*/ 12 h 882"/>
                <a:gd name="T52" fmla="*/ 13 w 856"/>
                <a:gd name="T53" fmla="*/ 25 h 882"/>
                <a:gd name="T54" fmla="*/ 43 w 856"/>
                <a:gd name="T55" fmla="*/ 62 h 882"/>
                <a:gd name="T56" fmla="*/ 126 w 856"/>
                <a:gd name="T57" fmla="*/ 155 h 882"/>
                <a:gd name="T58" fmla="*/ 126 w 856"/>
                <a:gd name="T59" fmla="*/ 155 h 882"/>
                <a:gd name="T60" fmla="*/ 156 w 856"/>
                <a:gd name="T61" fmla="*/ 189 h 882"/>
                <a:gd name="T62" fmla="*/ 156 w 856"/>
                <a:gd name="T63" fmla="*/ 189 h 882"/>
                <a:gd name="T64" fmla="*/ 158 w 856"/>
                <a:gd name="T65" fmla="*/ 191 h 882"/>
                <a:gd name="T66" fmla="*/ 158 w 856"/>
                <a:gd name="T67" fmla="*/ 191 h 882"/>
                <a:gd name="T68" fmla="*/ 330 w 856"/>
                <a:gd name="T69" fmla="*/ 381 h 882"/>
                <a:gd name="T70" fmla="*/ 515 w 856"/>
                <a:gd name="T71" fmla="*/ 582 h 882"/>
                <a:gd name="T72" fmla="*/ 779 w 856"/>
                <a:gd name="T73" fmla="*/ 864 h 882"/>
                <a:gd name="T74" fmla="*/ 779 w 856"/>
                <a:gd name="T75" fmla="*/ 864 h 882"/>
                <a:gd name="T76" fmla="*/ 796 w 856"/>
                <a:gd name="T77" fmla="*/ 882 h 882"/>
                <a:gd name="T78" fmla="*/ 796 w 856"/>
                <a:gd name="T79" fmla="*/ 882 h 882"/>
                <a:gd name="T80" fmla="*/ 797 w 856"/>
                <a:gd name="T81" fmla="*/ 882 h 882"/>
                <a:gd name="T82" fmla="*/ 804 w 856"/>
                <a:gd name="T83" fmla="*/ 881 h 882"/>
                <a:gd name="T84" fmla="*/ 804 w 856"/>
                <a:gd name="T85" fmla="*/ 881 h 882"/>
                <a:gd name="T86" fmla="*/ 810 w 856"/>
                <a:gd name="T87" fmla="*/ 877 h 882"/>
                <a:gd name="T88" fmla="*/ 818 w 856"/>
                <a:gd name="T89" fmla="*/ 871 h 882"/>
                <a:gd name="T90" fmla="*/ 829 w 856"/>
                <a:gd name="T91" fmla="*/ 860 h 882"/>
                <a:gd name="T92" fmla="*/ 838 w 856"/>
                <a:gd name="T93" fmla="*/ 845 h 882"/>
                <a:gd name="T94" fmla="*/ 838 w 856"/>
                <a:gd name="T95" fmla="*/ 845 h 882"/>
                <a:gd name="T96" fmla="*/ 847 w 856"/>
                <a:gd name="T97" fmla="*/ 828 h 882"/>
                <a:gd name="T98" fmla="*/ 852 w 856"/>
                <a:gd name="T99" fmla="*/ 814 h 882"/>
                <a:gd name="T100" fmla="*/ 854 w 856"/>
                <a:gd name="T101" fmla="*/ 799 h 882"/>
                <a:gd name="T102" fmla="*/ 856 w 856"/>
                <a:gd name="T103" fmla="*/ 789 h 882"/>
                <a:gd name="T104" fmla="*/ 856 w 856"/>
                <a:gd name="T105" fmla="*/ 789 h 882"/>
                <a:gd name="T106" fmla="*/ 856 w 856"/>
                <a:gd name="T107" fmla="*/ 779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2">
                  <a:moveTo>
                    <a:pt x="856" y="779"/>
                  </a:moveTo>
                  <a:lnTo>
                    <a:pt x="856" y="779"/>
                  </a:lnTo>
                  <a:lnTo>
                    <a:pt x="838" y="762"/>
                  </a:lnTo>
                  <a:lnTo>
                    <a:pt x="838" y="762"/>
                  </a:lnTo>
                  <a:lnTo>
                    <a:pt x="558" y="501"/>
                  </a:lnTo>
                  <a:lnTo>
                    <a:pt x="361" y="317"/>
                  </a:lnTo>
                  <a:lnTo>
                    <a:pt x="265" y="230"/>
                  </a:lnTo>
                  <a:lnTo>
                    <a:pt x="178" y="150"/>
                  </a:lnTo>
                  <a:lnTo>
                    <a:pt x="178" y="150"/>
                  </a:lnTo>
                  <a:lnTo>
                    <a:pt x="145" y="123"/>
                  </a:lnTo>
                  <a:lnTo>
                    <a:pt x="145" y="123"/>
                  </a:lnTo>
                  <a:lnTo>
                    <a:pt x="139" y="116"/>
                  </a:lnTo>
                  <a:lnTo>
                    <a:pt x="139" y="116"/>
                  </a:lnTo>
                  <a:lnTo>
                    <a:pt x="84" y="68"/>
                  </a:lnTo>
                  <a:lnTo>
                    <a:pt x="84" y="68"/>
                  </a:lnTo>
                  <a:lnTo>
                    <a:pt x="31" y="23"/>
                  </a:lnTo>
                  <a:lnTo>
                    <a:pt x="11" y="6"/>
                  </a:lnTo>
                  <a:lnTo>
                    <a:pt x="5" y="2"/>
                  </a:lnTo>
                  <a:lnTo>
                    <a:pt x="0" y="0"/>
                  </a:lnTo>
                  <a:lnTo>
                    <a:pt x="0" y="0"/>
                  </a:lnTo>
                  <a:lnTo>
                    <a:pt x="0" y="0"/>
                  </a:lnTo>
                  <a:lnTo>
                    <a:pt x="0" y="0"/>
                  </a:lnTo>
                  <a:lnTo>
                    <a:pt x="0" y="0"/>
                  </a:lnTo>
                  <a:lnTo>
                    <a:pt x="0" y="4"/>
                  </a:lnTo>
                  <a:lnTo>
                    <a:pt x="0" y="4"/>
                  </a:lnTo>
                  <a:lnTo>
                    <a:pt x="4" y="12"/>
                  </a:lnTo>
                  <a:lnTo>
                    <a:pt x="13" y="25"/>
                  </a:lnTo>
                  <a:lnTo>
                    <a:pt x="43" y="62"/>
                  </a:lnTo>
                  <a:lnTo>
                    <a:pt x="126" y="155"/>
                  </a:lnTo>
                  <a:lnTo>
                    <a:pt x="126" y="155"/>
                  </a:lnTo>
                  <a:lnTo>
                    <a:pt x="156" y="189"/>
                  </a:lnTo>
                  <a:lnTo>
                    <a:pt x="156" y="189"/>
                  </a:lnTo>
                  <a:lnTo>
                    <a:pt x="158" y="191"/>
                  </a:lnTo>
                  <a:lnTo>
                    <a:pt x="158" y="191"/>
                  </a:lnTo>
                  <a:lnTo>
                    <a:pt x="330" y="381"/>
                  </a:lnTo>
                  <a:lnTo>
                    <a:pt x="515" y="582"/>
                  </a:lnTo>
                  <a:lnTo>
                    <a:pt x="779" y="864"/>
                  </a:lnTo>
                  <a:lnTo>
                    <a:pt x="779" y="864"/>
                  </a:lnTo>
                  <a:lnTo>
                    <a:pt x="796" y="882"/>
                  </a:lnTo>
                  <a:lnTo>
                    <a:pt x="796" y="882"/>
                  </a:lnTo>
                  <a:lnTo>
                    <a:pt x="797" y="882"/>
                  </a:lnTo>
                  <a:lnTo>
                    <a:pt x="804" y="881"/>
                  </a:lnTo>
                  <a:lnTo>
                    <a:pt x="804" y="881"/>
                  </a:lnTo>
                  <a:lnTo>
                    <a:pt x="810" y="877"/>
                  </a:lnTo>
                  <a:lnTo>
                    <a:pt x="818" y="871"/>
                  </a:lnTo>
                  <a:lnTo>
                    <a:pt x="829" y="860"/>
                  </a:lnTo>
                  <a:lnTo>
                    <a:pt x="838" y="845"/>
                  </a:lnTo>
                  <a:lnTo>
                    <a:pt x="838" y="845"/>
                  </a:lnTo>
                  <a:lnTo>
                    <a:pt x="847" y="828"/>
                  </a:lnTo>
                  <a:lnTo>
                    <a:pt x="852" y="814"/>
                  </a:lnTo>
                  <a:lnTo>
                    <a:pt x="854" y="799"/>
                  </a:lnTo>
                  <a:lnTo>
                    <a:pt x="856" y="789"/>
                  </a:lnTo>
                  <a:lnTo>
                    <a:pt x="856" y="789"/>
                  </a:lnTo>
                  <a:lnTo>
                    <a:pt x="856" y="77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90" name="Group 89"/>
          <p:cNvGrpSpPr/>
          <p:nvPr/>
        </p:nvGrpSpPr>
        <p:grpSpPr>
          <a:xfrm>
            <a:off x="2695160" y="2903956"/>
            <a:ext cx="949641" cy="968341"/>
            <a:chOff x="7799381" y="1747956"/>
            <a:chExt cx="1275868" cy="1300992"/>
          </a:xfrm>
        </p:grpSpPr>
        <p:sp>
          <p:nvSpPr>
            <p:cNvPr id="91" name="Freeform 525"/>
            <p:cNvSpPr>
              <a:spLocks/>
            </p:cNvSpPr>
            <p:nvPr/>
          </p:nvSpPr>
          <p:spPr bwMode="auto">
            <a:xfrm>
              <a:off x="8944032" y="2914940"/>
              <a:ext cx="131217" cy="134008"/>
            </a:xfrm>
            <a:custGeom>
              <a:avLst/>
              <a:gdLst>
                <a:gd name="T0" fmla="*/ 155 w 189"/>
                <a:gd name="T1" fmla="*/ 152 h 194"/>
                <a:gd name="T2" fmla="*/ 155 w 189"/>
                <a:gd name="T3" fmla="*/ 152 h 194"/>
                <a:gd name="T4" fmla="*/ 119 w 189"/>
                <a:gd name="T5" fmla="*/ 112 h 194"/>
                <a:gd name="T6" fmla="*/ 78 w 189"/>
                <a:gd name="T7" fmla="*/ 66 h 194"/>
                <a:gd name="T8" fmla="*/ 78 w 189"/>
                <a:gd name="T9" fmla="*/ 66 h 194"/>
                <a:gd name="T10" fmla="*/ 58 w 189"/>
                <a:gd name="T11" fmla="*/ 44 h 194"/>
                <a:gd name="T12" fmla="*/ 38 w 189"/>
                <a:gd name="T13" fmla="*/ 21 h 194"/>
                <a:gd name="T14" fmla="*/ 38 w 189"/>
                <a:gd name="T15" fmla="*/ 21 h 194"/>
                <a:gd name="T16" fmla="*/ 15 w 189"/>
                <a:gd name="T17" fmla="*/ 0 h 194"/>
                <a:gd name="T18" fmla="*/ 15 w 189"/>
                <a:gd name="T19" fmla="*/ 0 h 194"/>
                <a:gd name="T20" fmla="*/ 8 w 189"/>
                <a:gd name="T21" fmla="*/ 12 h 194"/>
                <a:gd name="T22" fmla="*/ 8 w 189"/>
                <a:gd name="T23" fmla="*/ 12 h 194"/>
                <a:gd name="T24" fmla="*/ 0 w 189"/>
                <a:gd name="T25" fmla="*/ 23 h 194"/>
                <a:gd name="T26" fmla="*/ 0 w 189"/>
                <a:gd name="T27" fmla="*/ 23 h 194"/>
                <a:gd name="T28" fmla="*/ 23 w 189"/>
                <a:gd name="T29" fmla="*/ 48 h 194"/>
                <a:gd name="T30" fmla="*/ 23 w 189"/>
                <a:gd name="T31" fmla="*/ 48 h 194"/>
                <a:gd name="T32" fmla="*/ 45 w 189"/>
                <a:gd name="T33" fmla="*/ 68 h 194"/>
                <a:gd name="T34" fmla="*/ 67 w 189"/>
                <a:gd name="T35" fmla="*/ 87 h 194"/>
                <a:gd name="T36" fmla="*/ 67 w 189"/>
                <a:gd name="T37" fmla="*/ 87 h 194"/>
                <a:gd name="T38" fmla="*/ 111 w 189"/>
                <a:gd name="T39" fmla="*/ 126 h 194"/>
                <a:gd name="T40" fmla="*/ 150 w 189"/>
                <a:gd name="T41" fmla="*/ 161 h 194"/>
                <a:gd name="T42" fmla="*/ 150 w 189"/>
                <a:gd name="T43" fmla="*/ 161 h 194"/>
                <a:gd name="T44" fmla="*/ 188 w 189"/>
                <a:gd name="T45" fmla="*/ 194 h 194"/>
                <a:gd name="T46" fmla="*/ 189 w 189"/>
                <a:gd name="T47" fmla="*/ 191 h 194"/>
                <a:gd name="T48" fmla="*/ 189 w 189"/>
                <a:gd name="T49" fmla="*/ 191 h 194"/>
                <a:gd name="T50" fmla="*/ 155 w 189"/>
                <a:gd name="T51" fmla="*/ 15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94">
                  <a:moveTo>
                    <a:pt x="155" y="152"/>
                  </a:moveTo>
                  <a:lnTo>
                    <a:pt x="155" y="152"/>
                  </a:lnTo>
                  <a:lnTo>
                    <a:pt x="119" y="112"/>
                  </a:lnTo>
                  <a:lnTo>
                    <a:pt x="78" y="66"/>
                  </a:lnTo>
                  <a:lnTo>
                    <a:pt x="78" y="66"/>
                  </a:lnTo>
                  <a:lnTo>
                    <a:pt x="58" y="44"/>
                  </a:lnTo>
                  <a:lnTo>
                    <a:pt x="38" y="21"/>
                  </a:lnTo>
                  <a:lnTo>
                    <a:pt x="38" y="21"/>
                  </a:lnTo>
                  <a:lnTo>
                    <a:pt x="15" y="0"/>
                  </a:lnTo>
                  <a:lnTo>
                    <a:pt x="15" y="0"/>
                  </a:lnTo>
                  <a:lnTo>
                    <a:pt x="8" y="12"/>
                  </a:lnTo>
                  <a:lnTo>
                    <a:pt x="8" y="12"/>
                  </a:lnTo>
                  <a:lnTo>
                    <a:pt x="0" y="23"/>
                  </a:lnTo>
                  <a:lnTo>
                    <a:pt x="0" y="23"/>
                  </a:lnTo>
                  <a:lnTo>
                    <a:pt x="23" y="48"/>
                  </a:lnTo>
                  <a:lnTo>
                    <a:pt x="23" y="48"/>
                  </a:lnTo>
                  <a:lnTo>
                    <a:pt x="45" y="68"/>
                  </a:lnTo>
                  <a:lnTo>
                    <a:pt x="67" y="87"/>
                  </a:lnTo>
                  <a:lnTo>
                    <a:pt x="67" y="87"/>
                  </a:lnTo>
                  <a:lnTo>
                    <a:pt x="111" y="126"/>
                  </a:lnTo>
                  <a:lnTo>
                    <a:pt x="150" y="161"/>
                  </a:lnTo>
                  <a:lnTo>
                    <a:pt x="150" y="161"/>
                  </a:lnTo>
                  <a:lnTo>
                    <a:pt x="188" y="194"/>
                  </a:lnTo>
                  <a:lnTo>
                    <a:pt x="189" y="191"/>
                  </a:lnTo>
                  <a:lnTo>
                    <a:pt x="189" y="191"/>
                  </a:lnTo>
                  <a:lnTo>
                    <a:pt x="155" y="15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 name="Freeform 526"/>
            <p:cNvSpPr>
              <a:spLocks/>
            </p:cNvSpPr>
            <p:nvPr/>
          </p:nvSpPr>
          <p:spPr bwMode="auto">
            <a:xfrm>
              <a:off x="8944032" y="2914940"/>
              <a:ext cx="131217" cy="134008"/>
            </a:xfrm>
            <a:custGeom>
              <a:avLst/>
              <a:gdLst>
                <a:gd name="T0" fmla="*/ 155 w 189"/>
                <a:gd name="T1" fmla="*/ 152 h 194"/>
                <a:gd name="T2" fmla="*/ 155 w 189"/>
                <a:gd name="T3" fmla="*/ 152 h 194"/>
                <a:gd name="T4" fmla="*/ 119 w 189"/>
                <a:gd name="T5" fmla="*/ 112 h 194"/>
                <a:gd name="T6" fmla="*/ 78 w 189"/>
                <a:gd name="T7" fmla="*/ 66 h 194"/>
                <a:gd name="T8" fmla="*/ 78 w 189"/>
                <a:gd name="T9" fmla="*/ 66 h 194"/>
                <a:gd name="T10" fmla="*/ 58 w 189"/>
                <a:gd name="T11" fmla="*/ 44 h 194"/>
                <a:gd name="T12" fmla="*/ 38 w 189"/>
                <a:gd name="T13" fmla="*/ 21 h 194"/>
                <a:gd name="T14" fmla="*/ 38 w 189"/>
                <a:gd name="T15" fmla="*/ 21 h 194"/>
                <a:gd name="T16" fmla="*/ 15 w 189"/>
                <a:gd name="T17" fmla="*/ 0 h 194"/>
                <a:gd name="T18" fmla="*/ 15 w 189"/>
                <a:gd name="T19" fmla="*/ 0 h 194"/>
                <a:gd name="T20" fmla="*/ 8 w 189"/>
                <a:gd name="T21" fmla="*/ 12 h 194"/>
                <a:gd name="T22" fmla="*/ 8 w 189"/>
                <a:gd name="T23" fmla="*/ 12 h 194"/>
                <a:gd name="T24" fmla="*/ 0 w 189"/>
                <a:gd name="T25" fmla="*/ 23 h 194"/>
                <a:gd name="T26" fmla="*/ 0 w 189"/>
                <a:gd name="T27" fmla="*/ 23 h 194"/>
                <a:gd name="T28" fmla="*/ 23 w 189"/>
                <a:gd name="T29" fmla="*/ 48 h 194"/>
                <a:gd name="T30" fmla="*/ 23 w 189"/>
                <a:gd name="T31" fmla="*/ 48 h 194"/>
                <a:gd name="T32" fmla="*/ 45 w 189"/>
                <a:gd name="T33" fmla="*/ 68 h 194"/>
                <a:gd name="T34" fmla="*/ 67 w 189"/>
                <a:gd name="T35" fmla="*/ 87 h 194"/>
                <a:gd name="T36" fmla="*/ 67 w 189"/>
                <a:gd name="T37" fmla="*/ 87 h 194"/>
                <a:gd name="T38" fmla="*/ 111 w 189"/>
                <a:gd name="T39" fmla="*/ 126 h 194"/>
                <a:gd name="T40" fmla="*/ 150 w 189"/>
                <a:gd name="T41" fmla="*/ 161 h 194"/>
                <a:gd name="T42" fmla="*/ 150 w 189"/>
                <a:gd name="T43" fmla="*/ 161 h 194"/>
                <a:gd name="T44" fmla="*/ 188 w 189"/>
                <a:gd name="T45" fmla="*/ 194 h 194"/>
                <a:gd name="T46" fmla="*/ 189 w 189"/>
                <a:gd name="T47" fmla="*/ 191 h 194"/>
                <a:gd name="T48" fmla="*/ 189 w 189"/>
                <a:gd name="T49" fmla="*/ 191 h 194"/>
                <a:gd name="T50" fmla="*/ 155 w 189"/>
                <a:gd name="T51" fmla="*/ 15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94">
                  <a:moveTo>
                    <a:pt x="155" y="152"/>
                  </a:moveTo>
                  <a:lnTo>
                    <a:pt x="155" y="152"/>
                  </a:lnTo>
                  <a:lnTo>
                    <a:pt x="119" y="112"/>
                  </a:lnTo>
                  <a:lnTo>
                    <a:pt x="78" y="66"/>
                  </a:lnTo>
                  <a:lnTo>
                    <a:pt x="78" y="66"/>
                  </a:lnTo>
                  <a:lnTo>
                    <a:pt x="58" y="44"/>
                  </a:lnTo>
                  <a:lnTo>
                    <a:pt x="38" y="21"/>
                  </a:lnTo>
                  <a:lnTo>
                    <a:pt x="38" y="21"/>
                  </a:lnTo>
                  <a:lnTo>
                    <a:pt x="15" y="0"/>
                  </a:lnTo>
                  <a:lnTo>
                    <a:pt x="15" y="0"/>
                  </a:lnTo>
                  <a:lnTo>
                    <a:pt x="8" y="12"/>
                  </a:lnTo>
                  <a:lnTo>
                    <a:pt x="8" y="12"/>
                  </a:lnTo>
                  <a:lnTo>
                    <a:pt x="0" y="23"/>
                  </a:lnTo>
                  <a:lnTo>
                    <a:pt x="0" y="23"/>
                  </a:lnTo>
                  <a:lnTo>
                    <a:pt x="23" y="48"/>
                  </a:lnTo>
                  <a:lnTo>
                    <a:pt x="23" y="48"/>
                  </a:lnTo>
                  <a:lnTo>
                    <a:pt x="45" y="68"/>
                  </a:lnTo>
                  <a:lnTo>
                    <a:pt x="67" y="87"/>
                  </a:lnTo>
                  <a:lnTo>
                    <a:pt x="67" y="87"/>
                  </a:lnTo>
                  <a:lnTo>
                    <a:pt x="111" y="126"/>
                  </a:lnTo>
                  <a:lnTo>
                    <a:pt x="150" y="161"/>
                  </a:lnTo>
                  <a:lnTo>
                    <a:pt x="150" y="161"/>
                  </a:lnTo>
                  <a:lnTo>
                    <a:pt x="188" y="194"/>
                  </a:lnTo>
                  <a:lnTo>
                    <a:pt x="189" y="191"/>
                  </a:lnTo>
                  <a:lnTo>
                    <a:pt x="189" y="191"/>
                  </a:lnTo>
                  <a:lnTo>
                    <a:pt x="155" y="1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 name="Freeform 527"/>
            <p:cNvSpPr>
              <a:spLocks/>
            </p:cNvSpPr>
            <p:nvPr/>
          </p:nvSpPr>
          <p:spPr bwMode="auto">
            <a:xfrm>
              <a:off x="8648098" y="2593879"/>
              <a:ext cx="321062" cy="376898"/>
            </a:xfrm>
            <a:custGeom>
              <a:avLst/>
              <a:gdLst>
                <a:gd name="T0" fmla="*/ 459 w 460"/>
                <a:gd name="T1" fmla="*/ 352 h 539"/>
                <a:gd name="T2" fmla="*/ 106 w 460"/>
                <a:gd name="T3" fmla="*/ 0 h 539"/>
                <a:gd name="T4" fmla="*/ 106 w 460"/>
                <a:gd name="T5" fmla="*/ 0 h 539"/>
                <a:gd name="T6" fmla="*/ 109 w 460"/>
                <a:gd name="T7" fmla="*/ 4 h 539"/>
                <a:gd name="T8" fmla="*/ 110 w 460"/>
                <a:gd name="T9" fmla="*/ 8 h 539"/>
                <a:gd name="T10" fmla="*/ 113 w 460"/>
                <a:gd name="T11" fmla="*/ 18 h 539"/>
                <a:gd name="T12" fmla="*/ 112 w 460"/>
                <a:gd name="T13" fmla="*/ 31 h 539"/>
                <a:gd name="T14" fmla="*/ 109 w 460"/>
                <a:gd name="T15" fmla="*/ 46 h 539"/>
                <a:gd name="T16" fmla="*/ 104 w 460"/>
                <a:gd name="T17" fmla="*/ 63 h 539"/>
                <a:gd name="T18" fmla="*/ 97 w 460"/>
                <a:gd name="T19" fmla="*/ 81 h 539"/>
                <a:gd name="T20" fmla="*/ 88 w 460"/>
                <a:gd name="T21" fmla="*/ 100 h 539"/>
                <a:gd name="T22" fmla="*/ 78 w 460"/>
                <a:gd name="T23" fmla="*/ 120 h 539"/>
                <a:gd name="T24" fmla="*/ 78 w 460"/>
                <a:gd name="T25" fmla="*/ 120 h 539"/>
                <a:gd name="T26" fmla="*/ 68 w 460"/>
                <a:gd name="T27" fmla="*/ 138 h 539"/>
                <a:gd name="T28" fmla="*/ 56 w 460"/>
                <a:gd name="T29" fmla="*/ 153 h 539"/>
                <a:gd name="T30" fmla="*/ 44 w 460"/>
                <a:gd name="T31" fmla="*/ 166 h 539"/>
                <a:gd name="T32" fmla="*/ 34 w 460"/>
                <a:gd name="T33" fmla="*/ 177 h 539"/>
                <a:gd name="T34" fmla="*/ 23 w 460"/>
                <a:gd name="T35" fmla="*/ 186 h 539"/>
                <a:gd name="T36" fmla="*/ 14 w 460"/>
                <a:gd name="T37" fmla="*/ 190 h 539"/>
                <a:gd name="T38" fmla="*/ 10 w 460"/>
                <a:gd name="T39" fmla="*/ 191 h 539"/>
                <a:gd name="T40" fmla="*/ 6 w 460"/>
                <a:gd name="T41" fmla="*/ 191 h 539"/>
                <a:gd name="T42" fmla="*/ 3 w 460"/>
                <a:gd name="T43" fmla="*/ 191 h 539"/>
                <a:gd name="T44" fmla="*/ 0 w 460"/>
                <a:gd name="T45" fmla="*/ 189 h 539"/>
                <a:gd name="T46" fmla="*/ 351 w 460"/>
                <a:gd name="T47" fmla="*/ 539 h 539"/>
                <a:gd name="T48" fmla="*/ 351 w 460"/>
                <a:gd name="T49" fmla="*/ 539 h 539"/>
                <a:gd name="T50" fmla="*/ 357 w 460"/>
                <a:gd name="T51" fmla="*/ 538 h 539"/>
                <a:gd name="T52" fmla="*/ 365 w 460"/>
                <a:gd name="T53" fmla="*/ 535 h 539"/>
                <a:gd name="T54" fmla="*/ 374 w 460"/>
                <a:gd name="T55" fmla="*/ 530 h 539"/>
                <a:gd name="T56" fmla="*/ 386 w 460"/>
                <a:gd name="T57" fmla="*/ 524 h 539"/>
                <a:gd name="T58" fmla="*/ 398 w 460"/>
                <a:gd name="T59" fmla="*/ 513 h 539"/>
                <a:gd name="T60" fmla="*/ 410 w 460"/>
                <a:gd name="T61" fmla="*/ 500 h 539"/>
                <a:gd name="T62" fmla="*/ 423 w 460"/>
                <a:gd name="T63" fmla="*/ 483 h 539"/>
                <a:gd name="T64" fmla="*/ 423 w 460"/>
                <a:gd name="T65" fmla="*/ 483 h 539"/>
                <a:gd name="T66" fmla="*/ 431 w 460"/>
                <a:gd name="T67" fmla="*/ 472 h 539"/>
                <a:gd name="T68" fmla="*/ 431 w 460"/>
                <a:gd name="T69" fmla="*/ 472 h 539"/>
                <a:gd name="T70" fmla="*/ 438 w 460"/>
                <a:gd name="T71" fmla="*/ 460 h 539"/>
                <a:gd name="T72" fmla="*/ 438 w 460"/>
                <a:gd name="T73" fmla="*/ 460 h 539"/>
                <a:gd name="T74" fmla="*/ 447 w 460"/>
                <a:gd name="T75" fmla="*/ 439 h 539"/>
                <a:gd name="T76" fmla="*/ 453 w 460"/>
                <a:gd name="T77" fmla="*/ 418 h 539"/>
                <a:gd name="T78" fmla="*/ 457 w 460"/>
                <a:gd name="T79" fmla="*/ 400 h 539"/>
                <a:gd name="T80" fmla="*/ 459 w 460"/>
                <a:gd name="T81" fmla="*/ 385 h 539"/>
                <a:gd name="T82" fmla="*/ 460 w 460"/>
                <a:gd name="T83" fmla="*/ 372 h 539"/>
                <a:gd name="T84" fmla="*/ 460 w 460"/>
                <a:gd name="T85" fmla="*/ 361 h 539"/>
                <a:gd name="T86" fmla="*/ 459 w 460"/>
                <a:gd name="T87" fmla="*/ 35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39">
                  <a:moveTo>
                    <a:pt x="459" y="352"/>
                  </a:moveTo>
                  <a:lnTo>
                    <a:pt x="106" y="0"/>
                  </a:lnTo>
                  <a:lnTo>
                    <a:pt x="106" y="0"/>
                  </a:lnTo>
                  <a:lnTo>
                    <a:pt x="109" y="4"/>
                  </a:lnTo>
                  <a:lnTo>
                    <a:pt x="110" y="8"/>
                  </a:lnTo>
                  <a:lnTo>
                    <a:pt x="113" y="18"/>
                  </a:lnTo>
                  <a:lnTo>
                    <a:pt x="112" y="31"/>
                  </a:lnTo>
                  <a:lnTo>
                    <a:pt x="109" y="46"/>
                  </a:lnTo>
                  <a:lnTo>
                    <a:pt x="104" y="63"/>
                  </a:lnTo>
                  <a:lnTo>
                    <a:pt x="97" y="81"/>
                  </a:lnTo>
                  <a:lnTo>
                    <a:pt x="88" y="100"/>
                  </a:lnTo>
                  <a:lnTo>
                    <a:pt x="78" y="120"/>
                  </a:lnTo>
                  <a:lnTo>
                    <a:pt x="78" y="120"/>
                  </a:lnTo>
                  <a:lnTo>
                    <a:pt x="68" y="138"/>
                  </a:lnTo>
                  <a:lnTo>
                    <a:pt x="56" y="153"/>
                  </a:lnTo>
                  <a:lnTo>
                    <a:pt x="44" y="166"/>
                  </a:lnTo>
                  <a:lnTo>
                    <a:pt x="34" y="177"/>
                  </a:lnTo>
                  <a:lnTo>
                    <a:pt x="23" y="186"/>
                  </a:lnTo>
                  <a:lnTo>
                    <a:pt x="14" y="190"/>
                  </a:lnTo>
                  <a:lnTo>
                    <a:pt x="10" y="191"/>
                  </a:lnTo>
                  <a:lnTo>
                    <a:pt x="6" y="191"/>
                  </a:lnTo>
                  <a:lnTo>
                    <a:pt x="3" y="191"/>
                  </a:lnTo>
                  <a:lnTo>
                    <a:pt x="0" y="189"/>
                  </a:lnTo>
                  <a:lnTo>
                    <a:pt x="351" y="539"/>
                  </a:lnTo>
                  <a:lnTo>
                    <a:pt x="351" y="539"/>
                  </a:lnTo>
                  <a:lnTo>
                    <a:pt x="357" y="538"/>
                  </a:lnTo>
                  <a:lnTo>
                    <a:pt x="365" y="535"/>
                  </a:lnTo>
                  <a:lnTo>
                    <a:pt x="374" y="530"/>
                  </a:lnTo>
                  <a:lnTo>
                    <a:pt x="386" y="524"/>
                  </a:lnTo>
                  <a:lnTo>
                    <a:pt x="398" y="513"/>
                  </a:lnTo>
                  <a:lnTo>
                    <a:pt x="410" y="500"/>
                  </a:lnTo>
                  <a:lnTo>
                    <a:pt x="423" y="483"/>
                  </a:lnTo>
                  <a:lnTo>
                    <a:pt x="423" y="483"/>
                  </a:lnTo>
                  <a:lnTo>
                    <a:pt x="431" y="472"/>
                  </a:lnTo>
                  <a:lnTo>
                    <a:pt x="431" y="472"/>
                  </a:lnTo>
                  <a:lnTo>
                    <a:pt x="438" y="460"/>
                  </a:lnTo>
                  <a:lnTo>
                    <a:pt x="438" y="460"/>
                  </a:lnTo>
                  <a:lnTo>
                    <a:pt x="447" y="439"/>
                  </a:lnTo>
                  <a:lnTo>
                    <a:pt x="453" y="418"/>
                  </a:lnTo>
                  <a:lnTo>
                    <a:pt x="457" y="400"/>
                  </a:lnTo>
                  <a:lnTo>
                    <a:pt x="459" y="385"/>
                  </a:lnTo>
                  <a:lnTo>
                    <a:pt x="460" y="372"/>
                  </a:lnTo>
                  <a:lnTo>
                    <a:pt x="460" y="361"/>
                  </a:lnTo>
                  <a:lnTo>
                    <a:pt x="459" y="352"/>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 name="Freeform 528"/>
            <p:cNvSpPr>
              <a:spLocks/>
            </p:cNvSpPr>
            <p:nvPr/>
          </p:nvSpPr>
          <p:spPr bwMode="auto">
            <a:xfrm>
              <a:off x="8648098" y="2593879"/>
              <a:ext cx="321062" cy="376898"/>
            </a:xfrm>
            <a:custGeom>
              <a:avLst/>
              <a:gdLst>
                <a:gd name="T0" fmla="*/ 459 w 460"/>
                <a:gd name="T1" fmla="*/ 352 h 539"/>
                <a:gd name="T2" fmla="*/ 106 w 460"/>
                <a:gd name="T3" fmla="*/ 0 h 539"/>
                <a:gd name="T4" fmla="*/ 106 w 460"/>
                <a:gd name="T5" fmla="*/ 0 h 539"/>
                <a:gd name="T6" fmla="*/ 109 w 460"/>
                <a:gd name="T7" fmla="*/ 4 h 539"/>
                <a:gd name="T8" fmla="*/ 110 w 460"/>
                <a:gd name="T9" fmla="*/ 8 h 539"/>
                <a:gd name="T10" fmla="*/ 113 w 460"/>
                <a:gd name="T11" fmla="*/ 18 h 539"/>
                <a:gd name="T12" fmla="*/ 112 w 460"/>
                <a:gd name="T13" fmla="*/ 31 h 539"/>
                <a:gd name="T14" fmla="*/ 109 w 460"/>
                <a:gd name="T15" fmla="*/ 46 h 539"/>
                <a:gd name="T16" fmla="*/ 104 w 460"/>
                <a:gd name="T17" fmla="*/ 63 h 539"/>
                <a:gd name="T18" fmla="*/ 97 w 460"/>
                <a:gd name="T19" fmla="*/ 81 h 539"/>
                <a:gd name="T20" fmla="*/ 88 w 460"/>
                <a:gd name="T21" fmla="*/ 100 h 539"/>
                <a:gd name="T22" fmla="*/ 78 w 460"/>
                <a:gd name="T23" fmla="*/ 120 h 539"/>
                <a:gd name="T24" fmla="*/ 78 w 460"/>
                <a:gd name="T25" fmla="*/ 120 h 539"/>
                <a:gd name="T26" fmla="*/ 68 w 460"/>
                <a:gd name="T27" fmla="*/ 138 h 539"/>
                <a:gd name="T28" fmla="*/ 56 w 460"/>
                <a:gd name="T29" fmla="*/ 153 h 539"/>
                <a:gd name="T30" fmla="*/ 44 w 460"/>
                <a:gd name="T31" fmla="*/ 166 h 539"/>
                <a:gd name="T32" fmla="*/ 34 w 460"/>
                <a:gd name="T33" fmla="*/ 177 h 539"/>
                <a:gd name="T34" fmla="*/ 23 w 460"/>
                <a:gd name="T35" fmla="*/ 186 h 539"/>
                <a:gd name="T36" fmla="*/ 14 w 460"/>
                <a:gd name="T37" fmla="*/ 190 h 539"/>
                <a:gd name="T38" fmla="*/ 10 w 460"/>
                <a:gd name="T39" fmla="*/ 191 h 539"/>
                <a:gd name="T40" fmla="*/ 6 w 460"/>
                <a:gd name="T41" fmla="*/ 191 h 539"/>
                <a:gd name="T42" fmla="*/ 3 w 460"/>
                <a:gd name="T43" fmla="*/ 191 h 539"/>
                <a:gd name="T44" fmla="*/ 0 w 460"/>
                <a:gd name="T45" fmla="*/ 189 h 539"/>
                <a:gd name="T46" fmla="*/ 351 w 460"/>
                <a:gd name="T47" fmla="*/ 539 h 539"/>
                <a:gd name="T48" fmla="*/ 351 w 460"/>
                <a:gd name="T49" fmla="*/ 539 h 539"/>
                <a:gd name="T50" fmla="*/ 357 w 460"/>
                <a:gd name="T51" fmla="*/ 538 h 539"/>
                <a:gd name="T52" fmla="*/ 365 w 460"/>
                <a:gd name="T53" fmla="*/ 535 h 539"/>
                <a:gd name="T54" fmla="*/ 374 w 460"/>
                <a:gd name="T55" fmla="*/ 530 h 539"/>
                <a:gd name="T56" fmla="*/ 386 w 460"/>
                <a:gd name="T57" fmla="*/ 524 h 539"/>
                <a:gd name="T58" fmla="*/ 398 w 460"/>
                <a:gd name="T59" fmla="*/ 513 h 539"/>
                <a:gd name="T60" fmla="*/ 410 w 460"/>
                <a:gd name="T61" fmla="*/ 500 h 539"/>
                <a:gd name="T62" fmla="*/ 423 w 460"/>
                <a:gd name="T63" fmla="*/ 483 h 539"/>
                <a:gd name="T64" fmla="*/ 423 w 460"/>
                <a:gd name="T65" fmla="*/ 483 h 539"/>
                <a:gd name="T66" fmla="*/ 431 w 460"/>
                <a:gd name="T67" fmla="*/ 472 h 539"/>
                <a:gd name="T68" fmla="*/ 431 w 460"/>
                <a:gd name="T69" fmla="*/ 472 h 539"/>
                <a:gd name="T70" fmla="*/ 438 w 460"/>
                <a:gd name="T71" fmla="*/ 460 h 539"/>
                <a:gd name="T72" fmla="*/ 438 w 460"/>
                <a:gd name="T73" fmla="*/ 460 h 539"/>
                <a:gd name="T74" fmla="*/ 447 w 460"/>
                <a:gd name="T75" fmla="*/ 439 h 539"/>
                <a:gd name="T76" fmla="*/ 453 w 460"/>
                <a:gd name="T77" fmla="*/ 418 h 539"/>
                <a:gd name="T78" fmla="*/ 457 w 460"/>
                <a:gd name="T79" fmla="*/ 400 h 539"/>
                <a:gd name="T80" fmla="*/ 459 w 460"/>
                <a:gd name="T81" fmla="*/ 385 h 539"/>
                <a:gd name="T82" fmla="*/ 460 w 460"/>
                <a:gd name="T83" fmla="*/ 372 h 539"/>
                <a:gd name="T84" fmla="*/ 460 w 460"/>
                <a:gd name="T85" fmla="*/ 361 h 539"/>
                <a:gd name="T86" fmla="*/ 459 w 460"/>
                <a:gd name="T87" fmla="*/ 35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39">
                  <a:moveTo>
                    <a:pt x="459" y="352"/>
                  </a:moveTo>
                  <a:lnTo>
                    <a:pt x="106" y="0"/>
                  </a:lnTo>
                  <a:lnTo>
                    <a:pt x="106" y="0"/>
                  </a:lnTo>
                  <a:lnTo>
                    <a:pt x="109" y="4"/>
                  </a:lnTo>
                  <a:lnTo>
                    <a:pt x="110" y="8"/>
                  </a:lnTo>
                  <a:lnTo>
                    <a:pt x="113" y="18"/>
                  </a:lnTo>
                  <a:lnTo>
                    <a:pt x="112" y="31"/>
                  </a:lnTo>
                  <a:lnTo>
                    <a:pt x="109" y="46"/>
                  </a:lnTo>
                  <a:lnTo>
                    <a:pt x="104" y="63"/>
                  </a:lnTo>
                  <a:lnTo>
                    <a:pt x="97" y="81"/>
                  </a:lnTo>
                  <a:lnTo>
                    <a:pt x="88" y="100"/>
                  </a:lnTo>
                  <a:lnTo>
                    <a:pt x="78" y="120"/>
                  </a:lnTo>
                  <a:lnTo>
                    <a:pt x="78" y="120"/>
                  </a:lnTo>
                  <a:lnTo>
                    <a:pt x="68" y="138"/>
                  </a:lnTo>
                  <a:lnTo>
                    <a:pt x="56" y="153"/>
                  </a:lnTo>
                  <a:lnTo>
                    <a:pt x="44" y="166"/>
                  </a:lnTo>
                  <a:lnTo>
                    <a:pt x="34" y="177"/>
                  </a:lnTo>
                  <a:lnTo>
                    <a:pt x="23" y="186"/>
                  </a:lnTo>
                  <a:lnTo>
                    <a:pt x="14" y="190"/>
                  </a:lnTo>
                  <a:lnTo>
                    <a:pt x="10" y="191"/>
                  </a:lnTo>
                  <a:lnTo>
                    <a:pt x="6" y="191"/>
                  </a:lnTo>
                  <a:lnTo>
                    <a:pt x="3" y="191"/>
                  </a:lnTo>
                  <a:lnTo>
                    <a:pt x="0" y="189"/>
                  </a:lnTo>
                  <a:lnTo>
                    <a:pt x="351" y="539"/>
                  </a:lnTo>
                  <a:lnTo>
                    <a:pt x="351" y="539"/>
                  </a:lnTo>
                  <a:lnTo>
                    <a:pt x="357" y="538"/>
                  </a:lnTo>
                  <a:lnTo>
                    <a:pt x="365" y="535"/>
                  </a:lnTo>
                  <a:lnTo>
                    <a:pt x="374" y="530"/>
                  </a:lnTo>
                  <a:lnTo>
                    <a:pt x="386" y="524"/>
                  </a:lnTo>
                  <a:lnTo>
                    <a:pt x="398" y="513"/>
                  </a:lnTo>
                  <a:lnTo>
                    <a:pt x="410" y="500"/>
                  </a:lnTo>
                  <a:lnTo>
                    <a:pt x="423" y="483"/>
                  </a:lnTo>
                  <a:lnTo>
                    <a:pt x="423" y="483"/>
                  </a:lnTo>
                  <a:lnTo>
                    <a:pt x="431" y="472"/>
                  </a:lnTo>
                  <a:lnTo>
                    <a:pt x="431" y="472"/>
                  </a:lnTo>
                  <a:lnTo>
                    <a:pt x="438" y="460"/>
                  </a:lnTo>
                  <a:lnTo>
                    <a:pt x="438" y="460"/>
                  </a:lnTo>
                  <a:lnTo>
                    <a:pt x="447" y="439"/>
                  </a:lnTo>
                  <a:lnTo>
                    <a:pt x="453" y="418"/>
                  </a:lnTo>
                  <a:lnTo>
                    <a:pt x="457" y="400"/>
                  </a:lnTo>
                  <a:lnTo>
                    <a:pt x="459" y="385"/>
                  </a:lnTo>
                  <a:lnTo>
                    <a:pt x="460" y="372"/>
                  </a:lnTo>
                  <a:lnTo>
                    <a:pt x="460" y="361"/>
                  </a:lnTo>
                  <a:lnTo>
                    <a:pt x="459" y="3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 name="Freeform 529"/>
            <p:cNvSpPr>
              <a:spLocks/>
            </p:cNvSpPr>
            <p:nvPr/>
          </p:nvSpPr>
          <p:spPr bwMode="auto">
            <a:xfrm>
              <a:off x="8642514" y="2591088"/>
              <a:ext cx="83755" cy="136801"/>
            </a:xfrm>
            <a:custGeom>
              <a:avLst/>
              <a:gdLst>
                <a:gd name="T0" fmla="*/ 113 w 120"/>
                <a:gd name="T1" fmla="*/ 2 h 193"/>
                <a:gd name="T2" fmla="*/ 113 w 120"/>
                <a:gd name="T3" fmla="*/ 2 h 193"/>
                <a:gd name="T4" fmla="*/ 110 w 120"/>
                <a:gd name="T5" fmla="*/ 0 h 193"/>
                <a:gd name="T6" fmla="*/ 106 w 120"/>
                <a:gd name="T7" fmla="*/ 0 h 193"/>
                <a:gd name="T8" fmla="*/ 100 w 120"/>
                <a:gd name="T9" fmla="*/ 0 h 193"/>
                <a:gd name="T10" fmla="*/ 95 w 120"/>
                <a:gd name="T11" fmla="*/ 2 h 193"/>
                <a:gd name="T12" fmla="*/ 89 w 120"/>
                <a:gd name="T13" fmla="*/ 6 h 193"/>
                <a:gd name="T14" fmla="*/ 82 w 120"/>
                <a:gd name="T15" fmla="*/ 10 h 193"/>
                <a:gd name="T16" fmla="*/ 68 w 120"/>
                <a:gd name="T17" fmla="*/ 24 h 193"/>
                <a:gd name="T18" fmla="*/ 68 w 120"/>
                <a:gd name="T19" fmla="*/ 24 h 193"/>
                <a:gd name="T20" fmla="*/ 86 w 120"/>
                <a:gd name="T21" fmla="*/ 40 h 193"/>
                <a:gd name="T22" fmla="*/ 86 w 120"/>
                <a:gd name="T23" fmla="*/ 40 h 193"/>
                <a:gd name="T24" fmla="*/ 86 w 120"/>
                <a:gd name="T25" fmla="*/ 52 h 193"/>
                <a:gd name="T26" fmla="*/ 86 w 120"/>
                <a:gd name="T27" fmla="*/ 52 h 193"/>
                <a:gd name="T28" fmla="*/ 85 w 120"/>
                <a:gd name="T29" fmla="*/ 62 h 193"/>
                <a:gd name="T30" fmla="*/ 82 w 120"/>
                <a:gd name="T31" fmla="*/ 75 h 193"/>
                <a:gd name="T32" fmla="*/ 77 w 120"/>
                <a:gd name="T33" fmla="*/ 91 h 193"/>
                <a:gd name="T34" fmla="*/ 68 w 120"/>
                <a:gd name="T35" fmla="*/ 107 h 193"/>
                <a:gd name="T36" fmla="*/ 68 w 120"/>
                <a:gd name="T37" fmla="*/ 107 h 193"/>
                <a:gd name="T38" fmla="*/ 58 w 120"/>
                <a:gd name="T39" fmla="*/ 122 h 193"/>
                <a:gd name="T40" fmla="*/ 49 w 120"/>
                <a:gd name="T41" fmla="*/ 132 h 193"/>
                <a:gd name="T42" fmla="*/ 41 w 120"/>
                <a:gd name="T43" fmla="*/ 139 h 193"/>
                <a:gd name="T44" fmla="*/ 33 w 120"/>
                <a:gd name="T45" fmla="*/ 142 h 193"/>
                <a:gd name="T46" fmla="*/ 33 w 120"/>
                <a:gd name="T47" fmla="*/ 142 h 193"/>
                <a:gd name="T48" fmla="*/ 28 w 120"/>
                <a:gd name="T49" fmla="*/ 144 h 193"/>
                <a:gd name="T50" fmla="*/ 25 w 120"/>
                <a:gd name="T51" fmla="*/ 144 h 193"/>
                <a:gd name="T52" fmla="*/ 25 w 120"/>
                <a:gd name="T53" fmla="*/ 144 h 193"/>
                <a:gd name="T54" fmla="*/ 10 w 120"/>
                <a:gd name="T55" fmla="*/ 127 h 193"/>
                <a:gd name="T56" fmla="*/ 10 w 120"/>
                <a:gd name="T57" fmla="*/ 127 h 193"/>
                <a:gd name="T58" fmla="*/ 3 w 120"/>
                <a:gd name="T59" fmla="*/ 148 h 193"/>
                <a:gd name="T60" fmla="*/ 0 w 120"/>
                <a:gd name="T61" fmla="*/ 166 h 193"/>
                <a:gd name="T62" fmla="*/ 0 w 120"/>
                <a:gd name="T63" fmla="*/ 174 h 193"/>
                <a:gd name="T64" fmla="*/ 2 w 120"/>
                <a:gd name="T65" fmla="*/ 180 h 193"/>
                <a:gd name="T66" fmla="*/ 3 w 120"/>
                <a:gd name="T67" fmla="*/ 185 h 193"/>
                <a:gd name="T68" fmla="*/ 6 w 120"/>
                <a:gd name="T69" fmla="*/ 191 h 193"/>
                <a:gd name="T70" fmla="*/ 7 w 120"/>
                <a:gd name="T71" fmla="*/ 191 h 193"/>
                <a:gd name="T72" fmla="*/ 7 w 120"/>
                <a:gd name="T73" fmla="*/ 191 h 193"/>
                <a:gd name="T74" fmla="*/ 10 w 120"/>
                <a:gd name="T75" fmla="*/ 193 h 193"/>
                <a:gd name="T76" fmla="*/ 13 w 120"/>
                <a:gd name="T77" fmla="*/ 193 h 193"/>
                <a:gd name="T78" fmla="*/ 17 w 120"/>
                <a:gd name="T79" fmla="*/ 193 h 193"/>
                <a:gd name="T80" fmla="*/ 21 w 120"/>
                <a:gd name="T81" fmla="*/ 192 h 193"/>
                <a:gd name="T82" fmla="*/ 30 w 120"/>
                <a:gd name="T83" fmla="*/ 188 h 193"/>
                <a:gd name="T84" fmla="*/ 41 w 120"/>
                <a:gd name="T85" fmla="*/ 179 h 193"/>
                <a:gd name="T86" fmla="*/ 51 w 120"/>
                <a:gd name="T87" fmla="*/ 168 h 193"/>
                <a:gd name="T88" fmla="*/ 63 w 120"/>
                <a:gd name="T89" fmla="*/ 155 h 193"/>
                <a:gd name="T90" fmla="*/ 75 w 120"/>
                <a:gd name="T91" fmla="*/ 140 h 193"/>
                <a:gd name="T92" fmla="*/ 85 w 120"/>
                <a:gd name="T93" fmla="*/ 122 h 193"/>
                <a:gd name="T94" fmla="*/ 85 w 120"/>
                <a:gd name="T95" fmla="*/ 122 h 193"/>
                <a:gd name="T96" fmla="*/ 95 w 120"/>
                <a:gd name="T97" fmla="*/ 102 h 193"/>
                <a:gd name="T98" fmla="*/ 104 w 120"/>
                <a:gd name="T99" fmla="*/ 83 h 193"/>
                <a:gd name="T100" fmla="*/ 111 w 120"/>
                <a:gd name="T101" fmla="*/ 65 h 193"/>
                <a:gd name="T102" fmla="*/ 116 w 120"/>
                <a:gd name="T103" fmla="*/ 48 h 193"/>
                <a:gd name="T104" fmla="*/ 119 w 120"/>
                <a:gd name="T105" fmla="*/ 33 h 193"/>
                <a:gd name="T106" fmla="*/ 120 w 120"/>
                <a:gd name="T107" fmla="*/ 20 h 193"/>
                <a:gd name="T108" fmla="*/ 117 w 120"/>
                <a:gd name="T109" fmla="*/ 10 h 193"/>
                <a:gd name="T110" fmla="*/ 116 w 120"/>
                <a:gd name="T111" fmla="*/ 6 h 193"/>
                <a:gd name="T112" fmla="*/ 113 w 120"/>
                <a:gd name="T11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93">
                  <a:moveTo>
                    <a:pt x="113" y="2"/>
                  </a:moveTo>
                  <a:lnTo>
                    <a:pt x="113" y="2"/>
                  </a:lnTo>
                  <a:lnTo>
                    <a:pt x="110" y="0"/>
                  </a:lnTo>
                  <a:lnTo>
                    <a:pt x="106" y="0"/>
                  </a:lnTo>
                  <a:lnTo>
                    <a:pt x="100" y="0"/>
                  </a:lnTo>
                  <a:lnTo>
                    <a:pt x="95" y="2"/>
                  </a:lnTo>
                  <a:lnTo>
                    <a:pt x="89" y="6"/>
                  </a:lnTo>
                  <a:lnTo>
                    <a:pt x="82" y="10"/>
                  </a:lnTo>
                  <a:lnTo>
                    <a:pt x="68" y="24"/>
                  </a:lnTo>
                  <a:lnTo>
                    <a:pt x="68" y="24"/>
                  </a:lnTo>
                  <a:lnTo>
                    <a:pt x="86" y="40"/>
                  </a:lnTo>
                  <a:lnTo>
                    <a:pt x="86" y="40"/>
                  </a:lnTo>
                  <a:lnTo>
                    <a:pt x="86" y="52"/>
                  </a:lnTo>
                  <a:lnTo>
                    <a:pt x="86" y="52"/>
                  </a:lnTo>
                  <a:lnTo>
                    <a:pt x="85" y="62"/>
                  </a:lnTo>
                  <a:lnTo>
                    <a:pt x="82" y="75"/>
                  </a:lnTo>
                  <a:lnTo>
                    <a:pt x="77" y="91"/>
                  </a:lnTo>
                  <a:lnTo>
                    <a:pt x="68" y="107"/>
                  </a:lnTo>
                  <a:lnTo>
                    <a:pt x="68" y="107"/>
                  </a:lnTo>
                  <a:lnTo>
                    <a:pt x="58" y="122"/>
                  </a:lnTo>
                  <a:lnTo>
                    <a:pt x="49" y="132"/>
                  </a:lnTo>
                  <a:lnTo>
                    <a:pt x="41" y="139"/>
                  </a:lnTo>
                  <a:lnTo>
                    <a:pt x="33" y="142"/>
                  </a:lnTo>
                  <a:lnTo>
                    <a:pt x="33" y="142"/>
                  </a:lnTo>
                  <a:lnTo>
                    <a:pt x="28" y="144"/>
                  </a:lnTo>
                  <a:lnTo>
                    <a:pt x="25" y="144"/>
                  </a:lnTo>
                  <a:lnTo>
                    <a:pt x="25" y="144"/>
                  </a:lnTo>
                  <a:lnTo>
                    <a:pt x="10" y="127"/>
                  </a:lnTo>
                  <a:lnTo>
                    <a:pt x="10" y="127"/>
                  </a:lnTo>
                  <a:lnTo>
                    <a:pt x="3" y="148"/>
                  </a:lnTo>
                  <a:lnTo>
                    <a:pt x="0" y="166"/>
                  </a:lnTo>
                  <a:lnTo>
                    <a:pt x="0" y="174"/>
                  </a:lnTo>
                  <a:lnTo>
                    <a:pt x="2" y="180"/>
                  </a:lnTo>
                  <a:lnTo>
                    <a:pt x="3" y="185"/>
                  </a:lnTo>
                  <a:lnTo>
                    <a:pt x="6" y="191"/>
                  </a:lnTo>
                  <a:lnTo>
                    <a:pt x="7" y="191"/>
                  </a:lnTo>
                  <a:lnTo>
                    <a:pt x="7" y="191"/>
                  </a:lnTo>
                  <a:lnTo>
                    <a:pt x="10" y="193"/>
                  </a:lnTo>
                  <a:lnTo>
                    <a:pt x="13" y="193"/>
                  </a:lnTo>
                  <a:lnTo>
                    <a:pt x="17" y="193"/>
                  </a:lnTo>
                  <a:lnTo>
                    <a:pt x="21" y="192"/>
                  </a:lnTo>
                  <a:lnTo>
                    <a:pt x="30" y="188"/>
                  </a:lnTo>
                  <a:lnTo>
                    <a:pt x="41" y="179"/>
                  </a:lnTo>
                  <a:lnTo>
                    <a:pt x="51" y="168"/>
                  </a:lnTo>
                  <a:lnTo>
                    <a:pt x="63" y="155"/>
                  </a:lnTo>
                  <a:lnTo>
                    <a:pt x="75" y="140"/>
                  </a:lnTo>
                  <a:lnTo>
                    <a:pt x="85" y="122"/>
                  </a:lnTo>
                  <a:lnTo>
                    <a:pt x="85" y="122"/>
                  </a:lnTo>
                  <a:lnTo>
                    <a:pt x="95" y="102"/>
                  </a:lnTo>
                  <a:lnTo>
                    <a:pt x="104" y="83"/>
                  </a:lnTo>
                  <a:lnTo>
                    <a:pt x="111" y="65"/>
                  </a:lnTo>
                  <a:lnTo>
                    <a:pt x="116" y="48"/>
                  </a:lnTo>
                  <a:lnTo>
                    <a:pt x="119" y="33"/>
                  </a:lnTo>
                  <a:lnTo>
                    <a:pt x="120" y="20"/>
                  </a:lnTo>
                  <a:lnTo>
                    <a:pt x="117" y="10"/>
                  </a:lnTo>
                  <a:lnTo>
                    <a:pt x="116" y="6"/>
                  </a:lnTo>
                  <a:lnTo>
                    <a:pt x="113" y="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 name="Freeform 530"/>
            <p:cNvSpPr>
              <a:spLocks/>
            </p:cNvSpPr>
            <p:nvPr/>
          </p:nvSpPr>
          <p:spPr bwMode="auto">
            <a:xfrm>
              <a:off x="8642514" y="2591088"/>
              <a:ext cx="83755" cy="136801"/>
            </a:xfrm>
            <a:custGeom>
              <a:avLst/>
              <a:gdLst>
                <a:gd name="T0" fmla="*/ 113 w 120"/>
                <a:gd name="T1" fmla="*/ 2 h 193"/>
                <a:gd name="T2" fmla="*/ 113 w 120"/>
                <a:gd name="T3" fmla="*/ 2 h 193"/>
                <a:gd name="T4" fmla="*/ 110 w 120"/>
                <a:gd name="T5" fmla="*/ 0 h 193"/>
                <a:gd name="T6" fmla="*/ 106 w 120"/>
                <a:gd name="T7" fmla="*/ 0 h 193"/>
                <a:gd name="T8" fmla="*/ 100 w 120"/>
                <a:gd name="T9" fmla="*/ 0 h 193"/>
                <a:gd name="T10" fmla="*/ 95 w 120"/>
                <a:gd name="T11" fmla="*/ 2 h 193"/>
                <a:gd name="T12" fmla="*/ 89 w 120"/>
                <a:gd name="T13" fmla="*/ 6 h 193"/>
                <a:gd name="T14" fmla="*/ 82 w 120"/>
                <a:gd name="T15" fmla="*/ 10 h 193"/>
                <a:gd name="T16" fmla="*/ 68 w 120"/>
                <a:gd name="T17" fmla="*/ 24 h 193"/>
                <a:gd name="T18" fmla="*/ 68 w 120"/>
                <a:gd name="T19" fmla="*/ 24 h 193"/>
                <a:gd name="T20" fmla="*/ 86 w 120"/>
                <a:gd name="T21" fmla="*/ 40 h 193"/>
                <a:gd name="T22" fmla="*/ 86 w 120"/>
                <a:gd name="T23" fmla="*/ 40 h 193"/>
                <a:gd name="T24" fmla="*/ 86 w 120"/>
                <a:gd name="T25" fmla="*/ 52 h 193"/>
                <a:gd name="T26" fmla="*/ 86 w 120"/>
                <a:gd name="T27" fmla="*/ 52 h 193"/>
                <a:gd name="T28" fmla="*/ 85 w 120"/>
                <a:gd name="T29" fmla="*/ 62 h 193"/>
                <a:gd name="T30" fmla="*/ 82 w 120"/>
                <a:gd name="T31" fmla="*/ 75 h 193"/>
                <a:gd name="T32" fmla="*/ 77 w 120"/>
                <a:gd name="T33" fmla="*/ 91 h 193"/>
                <a:gd name="T34" fmla="*/ 68 w 120"/>
                <a:gd name="T35" fmla="*/ 107 h 193"/>
                <a:gd name="T36" fmla="*/ 68 w 120"/>
                <a:gd name="T37" fmla="*/ 107 h 193"/>
                <a:gd name="T38" fmla="*/ 58 w 120"/>
                <a:gd name="T39" fmla="*/ 122 h 193"/>
                <a:gd name="T40" fmla="*/ 49 w 120"/>
                <a:gd name="T41" fmla="*/ 132 h 193"/>
                <a:gd name="T42" fmla="*/ 41 w 120"/>
                <a:gd name="T43" fmla="*/ 139 h 193"/>
                <a:gd name="T44" fmla="*/ 33 w 120"/>
                <a:gd name="T45" fmla="*/ 142 h 193"/>
                <a:gd name="T46" fmla="*/ 33 w 120"/>
                <a:gd name="T47" fmla="*/ 142 h 193"/>
                <a:gd name="T48" fmla="*/ 28 w 120"/>
                <a:gd name="T49" fmla="*/ 144 h 193"/>
                <a:gd name="T50" fmla="*/ 25 w 120"/>
                <a:gd name="T51" fmla="*/ 144 h 193"/>
                <a:gd name="T52" fmla="*/ 25 w 120"/>
                <a:gd name="T53" fmla="*/ 144 h 193"/>
                <a:gd name="T54" fmla="*/ 10 w 120"/>
                <a:gd name="T55" fmla="*/ 127 h 193"/>
                <a:gd name="T56" fmla="*/ 10 w 120"/>
                <a:gd name="T57" fmla="*/ 127 h 193"/>
                <a:gd name="T58" fmla="*/ 3 w 120"/>
                <a:gd name="T59" fmla="*/ 148 h 193"/>
                <a:gd name="T60" fmla="*/ 0 w 120"/>
                <a:gd name="T61" fmla="*/ 166 h 193"/>
                <a:gd name="T62" fmla="*/ 0 w 120"/>
                <a:gd name="T63" fmla="*/ 174 h 193"/>
                <a:gd name="T64" fmla="*/ 2 w 120"/>
                <a:gd name="T65" fmla="*/ 180 h 193"/>
                <a:gd name="T66" fmla="*/ 3 w 120"/>
                <a:gd name="T67" fmla="*/ 185 h 193"/>
                <a:gd name="T68" fmla="*/ 6 w 120"/>
                <a:gd name="T69" fmla="*/ 191 h 193"/>
                <a:gd name="T70" fmla="*/ 7 w 120"/>
                <a:gd name="T71" fmla="*/ 191 h 193"/>
                <a:gd name="T72" fmla="*/ 7 w 120"/>
                <a:gd name="T73" fmla="*/ 191 h 193"/>
                <a:gd name="T74" fmla="*/ 10 w 120"/>
                <a:gd name="T75" fmla="*/ 193 h 193"/>
                <a:gd name="T76" fmla="*/ 13 w 120"/>
                <a:gd name="T77" fmla="*/ 193 h 193"/>
                <a:gd name="T78" fmla="*/ 17 w 120"/>
                <a:gd name="T79" fmla="*/ 193 h 193"/>
                <a:gd name="T80" fmla="*/ 21 w 120"/>
                <a:gd name="T81" fmla="*/ 192 h 193"/>
                <a:gd name="T82" fmla="*/ 30 w 120"/>
                <a:gd name="T83" fmla="*/ 188 h 193"/>
                <a:gd name="T84" fmla="*/ 41 w 120"/>
                <a:gd name="T85" fmla="*/ 179 h 193"/>
                <a:gd name="T86" fmla="*/ 51 w 120"/>
                <a:gd name="T87" fmla="*/ 168 h 193"/>
                <a:gd name="T88" fmla="*/ 63 w 120"/>
                <a:gd name="T89" fmla="*/ 155 h 193"/>
                <a:gd name="T90" fmla="*/ 75 w 120"/>
                <a:gd name="T91" fmla="*/ 140 h 193"/>
                <a:gd name="T92" fmla="*/ 85 w 120"/>
                <a:gd name="T93" fmla="*/ 122 h 193"/>
                <a:gd name="T94" fmla="*/ 85 w 120"/>
                <a:gd name="T95" fmla="*/ 122 h 193"/>
                <a:gd name="T96" fmla="*/ 95 w 120"/>
                <a:gd name="T97" fmla="*/ 102 h 193"/>
                <a:gd name="T98" fmla="*/ 104 w 120"/>
                <a:gd name="T99" fmla="*/ 83 h 193"/>
                <a:gd name="T100" fmla="*/ 111 w 120"/>
                <a:gd name="T101" fmla="*/ 65 h 193"/>
                <a:gd name="T102" fmla="*/ 116 w 120"/>
                <a:gd name="T103" fmla="*/ 48 h 193"/>
                <a:gd name="T104" fmla="*/ 119 w 120"/>
                <a:gd name="T105" fmla="*/ 33 h 193"/>
                <a:gd name="T106" fmla="*/ 120 w 120"/>
                <a:gd name="T107" fmla="*/ 20 h 193"/>
                <a:gd name="T108" fmla="*/ 117 w 120"/>
                <a:gd name="T109" fmla="*/ 10 h 193"/>
                <a:gd name="T110" fmla="*/ 116 w 120"/>
                <a:gd name="T111" fmla="*/ 6 h 193"/>
                <a:gd name="T112" fmla="*/ 113 w 120"/>
                <a:gd name="T11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93">
                  <a:moveTo>
                    <a:pt x="113" y="2"/>
                  </a:moveTo>
                  <a:lnTo>
                    <a:pt x="113" y="2"/>
                  </a:lnTo>
                  <a:lnTo>
                    <a:pt x="110" y="0"/>
                  </a:lnTo>
                  <a:lnTo>
                    <a:pt x="106" y="0"/>
                  </a:lnTo>
                  <a:lnTo>
                    <a:pt x="100" y="0"/>
                  </a:lnTo>
                  <a:lnTo>
                    <a:pt x="95" y="2"/>
                  </a:lnTo>
                  <a:lnTo>
                    <a:pt x="89" y="6"/>
                  </a:lnTo>
                  <a:lnTo>
                    <a:pt x="82" y="10"/>
                  </a:lnTo>
                  <a:lnTo>
                    <a:pt x="68" y="24"/>
                  </a:lnTo>
                  <a:lnTo>
                    <a:pt x="68" y="24"/>
                  </a:lnTo>
                  <a:lnTo>
                    <a:pt x="86" y="40"/>
                  </a:lnTo>
                  <a:lnTo>
                    <a:pt x="86" y="40"/>
                  </a:lnTo>
                  <a:lnTo>
                    <a:pt x="86" y="52"/>
                  </a:lnTo>
                  <a:lnTo>
                    <a:pt x="86" y="52"/>
                  </a:lnTo>
                  <a:lnTo>
                    <a:pt x="85" y="62"/>
                  </a:lnTo>
                  <a:lnTo>
                    <a:pt x="82" y="75"/>
                  </a:lnTo>
                  <a:lnTo>
                    <a:pt x="77" y="91"/>
                  </a:lnTo>
                  <a:lnTo>
                    <a:pt x="68" y="107"/>
                  </a:lnTo>
                  <a:lnTo>
                    <a:pt x="68" y="107"/>
                  </a:lnTo>
                  <a:lnTo>
                    <a:pt x="58" y="122"/>
                  </a:lnTo>
                  <a:lnTo>
                    <a:pt x="49" y="132"/>
                  </a:lnTo>
                  <a:lnTo>
                    <a:pt x="41" y="139"/>
                  </a:lnTo>
                  <a:lnTo>
                    <a:pt x="33" y="142"/>
                  </a:lnTo>
                  <a:lnTo>
                    <a:pt x="33" y="142"/>
                  </a:lnTo>
                  <a:lnTo>
                    <a:pt x="28" y="144"/>
                  </a:lnTo>
                  <a:lnTo>
                    <a:pt x="25" y="144"/>
                  </a:lnTo>
                  <a:lnTo>
                    <a:pt x="25" y="144"/>
                  </a:lnTo>
                  <a:lnTo>
                    <a:pt x="10" y="127"/>
                  </a:lnTo>
                  <a:lnTo>
                    <a:pt x="10" y="127"/>
                  </a:lnTo>
                  <a:lnTo>
                    <a:pt x="3" y="148"/>
                  </a:lnTo>
                  <a:lnTo>
                    <a:pt x="0" y="166"/>
                  </a:lnTo>
                  <a:lnTo>
                    <a:pt x="0" y="174"/>
                  </a:lnTo>
                  <a:lnTo>
                    <a:pt x="2" y="180"/>
                  </a:lnTo>
                  <a:lnTo>
                    <a:pt x="3" y="185"/>
                  </a:lnTo>
                  <a:lnTo>
                    <a:pt x="6" y="191"/>
                  </a:lnTo>
                  <a:lnTo>
                    <a:pt x="7" y="191"/>
                  </a:lnTo>
                  <a:lnTo>
                    <a:pt x="7" y="191"/>
                  </a:lnTo>
                  <a:lnTo>
                    <a:pt x="10" y="193"/>
                  </a:lnTo>
                  <a:lnTo>
                    <a:pt x="13" y="193"/>
                  </a:lnTo>
                  <a:lnTo>
                    <a:pt x="17" y="193"/>
                  </a:lnTo>
                  <a:lnTo>
                    <a:pt x="21" y="192"/>
                  </a:lnTo>
                  <a:lnTo>
                    <a:pt x="30" y="188"/>
                  </a:lnTo>
                  <a:lnTo>
                    <a:pt x="41" y="179"/>
                  </a:lnTo>
                  <a:lnTo>
                    <a:pt x="51" y="168"/>
                  </a:lnTo>
                  <a:lnTo>
                    <a:pt x="63" y="155"/>
                  </a:lnTo>
                  <a:lnTo>
                    <a:pt x="75" y="140"/>
                  </a:lnTo>
                  <a:lnTo>
                    <a:pt x="85" y="122"/>
                  </a:lnTo>
                  <a:lnTo>
                    <a:pt x="85" y="122"/>
                  </a:lnTo>
                  <a:lnTo>
                    <a:pt x="95" y="102"/>
                  </a:lnTo>
                  <a:lnTo>
                    <a:pt x="104" y="83"/>
                  </a:lnTo>
                  <a:lnTo>
                    <a:pt x="111" y="65"/>
                  </a:lnTo>
                  <a:lnTo>
                    <a:pt x="116" y="48"/>
                  </a:lnTo>
                  <a:lnTo>
                    <a:pt x="119" y="33"/>
                  </a:lnTo>
                  <a:lnTo>
                    <a:pt x="120" y="20"/>
                  </a:lnTo>
                  <a:lnTo>
                    <a:pt x="117" y="10"/>
                  </a:lnTo>
                  <a:lnTo>
                    <a:pt x="116" y="6"/>
                  </a:lnTo>
                  <a:lnTo>
                    <a:pt x="113"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 name="Freeform 531"/>
            <p:cNvSpPr>
              <a:spLocks/>
            </p:cNvSpPr>
            <p:nvPr/>
          </p:nvSpPr>
          <p:spPr bwMode="auto">
            <a:xfrm>
              <a:off x="7799381" y="2032722"/>
              <a:ext cx="307102" cy="256848"/>
            </a:xfrm>
            <a:custGeom>
              <a:avLst/>
              <a:gdLst>
                <a:gd name="T0" fmla="*/ 172 w 438"/>
                <a:gd name="T1" fmla="*/ 126 h 368"/>
                <a:gd name="T2" fmla="*/ 194 w 438"/>
                <a:gd name="T3" fmla="*/ 98 h 368"/>
                <a:gd name="T4" fmla="*/ 221 w 438"/>
                <a:gd name="T5" fmla="*/ 76 h 368"/>
                <a:gd name="T6" fmla="*/ 252 w 438"/>
                <a:gd name="T7" fmla="*/ 60 h 368"/>
                <a:gd name="T8" fmla="*/ 287 w 438"/>
                <a:gd name="T9" fmla="*/ 51 h 368"/>
                <a:gd name="T10" fmla="*/ 324 w 438"/>
                <a:gd name="T11" fmla="*/ 47 h 368"/>
                <a:gd name="T12" fmla="*/ 361 w 438"/>
                <a:gd name="T13" fmla="*/ 48 h 368"/>
                <a:gd name="T14" fmla="*/ 400 w 438"/>
                <a:gd name="T15" fmla="*/ 56 h 368"/>
                <a:gd name="T16" fmla="*/ 438 w 438"/>
                <a:gd name="T17" fmla="*/ 67 h 368"/>
                <a:gd name="T18" fmla="*/ 437 w 438"/>
                <a:gd name="T19" fmla="*/ 64 h 368"/>
                <a:gd name="T20" fmla="*/ 402 w 438"/>
                <a:gd name="T21" fmla="*/ 46 h 368"/>
                <a:gd name="T22" fmla="*/ 346 w 438"/>
                <a:gd name="T23" fmla="*/ 22 h 368"/>
                <a:gd name="T24" fmla="*/ 308 w 438"/>
                <a:gd name="T25" fmla="*/ 12 h 368"/>
                <a:gd name="T26" fmla="*/ 272 w 438"/>
                <a:gd name="T27" fmla="*/ 4 h 368"/>
                <a:gd name="T28" fmla="*/ 234 w 438"/>
                <a:gd name="T29" fmla="*/ 0 h 368"/>
                <a:gd name="T30" fmla="*/ 200 w 438"/>
                <a:gd name="T31" fmla="*/ 2 h 368"/>
                <a:gd name="T32" fmla="*/ 167 w 438"/>
                <a:gd name="T33" fmla="*/ 8 h 368"/>
                <a:gd name="T34" fmla="*/ 151 w 438"/>
                <a:gd name="T35" fmla="*/ 13 h 368"/>
                <a:gd name="T36" fmla="*/ 100 w 438"/>
                <a:gd name="T37" fmla="*/ 37 h 368"/>
                <a:gd name="T38" fmla="*/ 61 w 438"/>
                <a:gd name="T39" fmla="*/ 64 h 368"/>
                <a:gd name="T40" fmla="*/ 34 w 438"/>
                <a:gd name="T41" fmla="*/ 93 h 368"/>
                <a:gd name="T42" fmla="*/ 15 w 438"/>
                <a:gd name="T43" fmla="*/ 124 h 368"/>
                <a:gd name="T44" fmla="*/ 4 w 438"/>
                <a:gd name="T45" fmla="*/ 156 h 368"/>
                <a:gd name="T46" fmla="*/ 0 w 438"/>
                <a:gd name="T47" fmla="*/ 191 h 368"/>
                <a:gd name="T48" fmla="*/ 2 w 438"/>
                <a:gd name="T49" fmla="*/ 228 h 368"/>
                <a:gd name="T50" fmla="*/ 7 w 438"/>
                <a:gd name="T51" fmla="*/ 265 h 368"/>
                <a:gd name="T52" fmla="*/ 9 w 438"/>
                <a:gd name="T53" fmla="*/ 276 h 368"/>
                <a:gd name="T54" fmla="*/ 17 w 438"/>
                <a:gd name="T55" fmla="*/ 295 h 368"/>
                <a:gd name="T56" fmla="*/ 28 w 438"/>
                <a:gd name="T57" fmla="*/ 312 h 368"/>
                <a:gd name="T58" fmla="*/ 41 w 438"/>
                <a:gd name="T59" fmla="*/ 328 h 368"/>
                <a:gd name="T60" fmla="*/ 56 w 438"/>
                <a:gd name="T61" fmla="*/ 341 h 368"/>
                <a:gd name="T62" fmla="*/ 85 w 438"/>
                <a:gd name="T63" fmla="*/ 355 h 368"/>
                <a:gd name="T64" fmla="*/ 130 w 438"/>
                <a:gd name="T65" fmla="*/ 368 h 368"/>
                <a:gd name="T66" fmla="*/ 126 w 438"/>
                <a:gd name="T67" fmla="*/ 338 h 368"/>
                <a:gd name="T68" fmla="*/ 126 w 438"/>
                <a:gd name="T69" fmla="*/ 276 h 368"/>
                <a:gd name="T70" fmla="*/ 137 w 438"/>
                <a:gd name="T71" fmla="*/ 213 h 368"/>
                <a:gd name="T72" fmla="*/ 157 w 438"/>
                <a:gd name="T73" fmla="*/ 15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2" y="126"/>
                  </a:moveTo>
                  <a:lnTo>
                    <a:pt x="172" y="126"/>
                  </a:lnTo>
                  <a:lnTo>
                    <a:pt x="182" y="111"/>
                  </a:lnTo>
                  <a:lnTo>
                    <a:pt x="194" y="98"/>
                  </a:lnTo>
                  <a:lnTo>
                    <a:pt x="207" y="85"/>
                  </a:lnTo>
                  <a:lnTo>
                    <a:pt x="221" y="76"/>
                  </a:lnTo>
                  <a:lnTo>
                    <a:pt x="237" y="67"/>
                  </a:lnTo>
                  <a:lnTo>
                    <a:pt x="252" y="60"/>
                  </a:lnTo>
                  <a:lnTo>
                    <a:pt x="269" y="55"/>
                  </a:lnTo>
                  <a:lnTo>
                    <a:pt x="287" y="51"/>
                  </a:lnTo>
                  <a:lnTo>
                    <a:pt x="306" y="48"/>
                  </a:lnTo>
                  <a:lnTo>
                    <a:pt x="324" y="47"/>
                  </a:lnTo>
                  <a:lnTo>
                    <a:pt x="343" y="47"/>
                  </a:lnTo>
                  <a:lnTo>
                    <a:pt x="361" y="48"/>
                  </a:lnTo>
                  <a:lnTo>
                    <a:pt x="381" y="52"/>
                  </a:lnTo>
                  <a:lnTo>
                    <a:pt x="400" y="56"/>
                  </a:lnTo>
                  <a:lnTo>
                    <a:pt x="419" y="60"/>
                  </a:lnTo>
                  <a:lnTo>
                    <a:pt x="438" y="67"/>
                  </a:lnTo>
                  <a:lnTo>
                    <a:pt x="438" y="67"/>
                  </a:lnTo>
                  <a:lnTo>
                    <a:pt x="437" y="64"/>
                  </a:lnTo>
                  <a:lnTo>
                    <a:pt x="437" y="64"/>
                  </a:lnTo>
                  <a:lnTo>
                    <a:pt x="402" y="46"/>
                  </a:lnTo>
                  <a:lnTo>
                    <a:pt x="365" y="30"/>
                  </a:lnTo>
                  <a:lnTo>
                    <a:pt x="346" y="22"/>
                  </a:lnTo>
                  <a:lnTo>
                    <a:pt x="328" y="17"/>
                  </a:lnTo>
                  <a:lnTo>
                    <a:pt x="308" y="12"/>
                  </a:lnTo>
                  <a:lnTo>
                    <a:pt x="290" y="7"/>
                  </a:lnTo>
                  <a:lnTo>
                    <a:pt x="272" y="4"/>
                  </a:lnTo>
                  <a:lnTo>
                    <a:pt x="252" y="2"/>
                  </a:lnTo>
                  <a:lnTo>
                    <a:pt x="234" y="0"/>
                  </a:lnTo>
                  <a:lnTo>
                    <a:pt x="217" y="0"/>
                  </a:lnTo>
                  <a:lnTo>
                    <a:pt x="200" y="2"/>
                  </a:lnTo>
                  <a:lnTo>
                    <a:pt x="183" y="4"/>
                  </a:lnTo>
                  <a:lnTo>
                    <a:pt x="167" y="8"/>
                  </a:lnTo>
                  <a:lnTo>
                    <a:pt x="151" y="13"/>
                  </a:lnTo>
                  <a:lnTo>
                    <a:pt x="151" y="13"/>
                  </a:lnTo>
                  <a:lnTo>
                    <a:pt x="125" y="25"/>
                  </a:lnTo>
                  <a:lnTo>
                    <a:pt x="100" y="37"/>
                  </a:lnTo>
                  <a:lnTo>
                    <a:pt x="79" y="50"/>
                  </a:lnTo>
                  <a:lnTo>
                    <a:pt x="61" y="64"/>
                  </a:lnTo>
                  <a:lnTo>
                    <a:pt x="47" y="78"/>
                  </a:lnTo>
                  <a:lnTo>
                    <a:pt x="34" y="93"/>
                  </a:lnTo>
                  <a:lnTo>
                    <a:pt x="24" y="108"/>
                  </a:lnTo>
                  <a:lnTo>
                    <a:pt x="15" y="124"/>
                  </a:lnTo>
                  <a:lnTo>
                    <a:pt x="8" y="139"/>
                  </a:lnTo>
                  <a:lnTo>
                    <a:pt x="4" y="156"/>
                  </a:lnTo>
                  <a:lnTo>
                    <a:pt x="2" y="173"/>
                  </a:lnTo>
                  <a:lnTo>
                    <a:pt x="0" y="191"/>
                  </a:lnTo>
                  <a:lnTo>
                    <a:pt x="0" y="208"/>
                  </a:lnTo>
                  <a:lnTo>
                    <a:pt x="2" y="228"/>
                  </a:lnTo>
                  <a:lnTo>
                    <a:pt x="4" y="246"/>
                  </a:lnTo>
                  <a:lnTo>
                    <a:pt x="7" y="265"/>
                  </a:lnTo>
                  <a:lnTo>
                    <a:pt x="7" y="265"/>
                  </a:lnTo>
                  <a:lnTo>
                    <a:pt x="9" y="276"/>
                  </a:lnTo>
                  <a:lnTo>
                    <a:pt x="12" y="285"/>
                  </a:lnTo>
                  <a:lnTo>
                    <a:pt x="17" y="295"/>
                  </a:lnTo>
                  <a:lnTo>
                    <a:pt x="21" y="303"/>
                  </a:lnTo>
                  <a:lnTo>
                    <a:pt x="28" y="312"/>
                  </a:lnTo>
                  <a:lnTo>
                    <a:pt x="34" y="320"/>
                  </a:lnTo>
                  <a:lnTo>
                    <a:pt x="41" y="328"/>
                  </a:lnTo>
                  <a:lnTo>
                    <a:pt x="48" y="334"/>
                  </a:lnTo>
                  <a:lnTo>
                    <a:pt x="56" y="341"/>
                  </a:lnTo>
                  <a:lnTo>
                    <a:pt x="65" y="346"/>
                  </a:lnTo>
                  <a:lnTo>
                    <a:pt x="85" y="355"/>
                  </a:lnTo>
                  <a:lnTo>
                    <a:pt x="107" y="363"/>
                  </a:lnTo>
                  <a:lnTo>
                    <a:pt x="130" y="368"/>
                  </a:lnTo>
                  <a:lnTo>
                    <a:pt x="130" y="368"/>
                  </a:lnTo>
                  <a:lnTo>
                    <a:pt x="126" y="338"/>
                  </a:lnTo>
                  <a:lnTo>
                    <a:pt x="125" y="307"/>
                  </a:lnTo>
                  <a:lnTo>
                    <a:pt x="126" y="276"/>
                  </a:lnTo>
                  <a:lnTo>
                    <a:pt x="130" y="245"/>
                  </a:lnTo>
                  <a:lnTo>
                    <a:pt x="137" y="213"/>
                  </a:lnTo>
                  <a:lnTo>
                    <a:pt x="146" y="184"/>
                  </a:lnTo>
                  <a:lnTo>
                    <a:pt x="157" y="155"/>
                  </a:lnTo>
                  <a:lnTo>
                    <a:pt x="172" y="126"/>
                  </a:lnTo>
                  <a:close/>
                </a:path>
              </a:pathLst>
            </a:custGeom>
            <a:solidFill>
              <a:schemeClr val="accent5">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 name="Freeform 532"/>
            <p:cNvSpPr>
              <a:spLocks/>
            </p:cNvSpPr>
            <p:nvPr/>
          </p:nvSpPr>
          <p:spPr bwMode="auto">
            <a:xfrm>
              <a:off x="7799381" y="2032722"/>
              <a:ext cx="307102" cy="256848"/>
            </a:xfrm>
            <a:custGeom>
              <a:avLst/>
              <a:gdLst>
                <a:gd name="T0" fmla="*/ 172 w 438"/>
                <a:gd name="T1" fmla="*/ 126 h 368"/>
                <a:gd name="T2" fmla="*/ 194 w 438"/>
                <a:gd name="T3" fmla="*/ 98 h 368"/>
                <a:gd name="T4" fmla="*/ 221 w 438"/>
                <a:gd name="T5" fmla="*/ 76 h 368"/>
                <a:gd name="T6" fmla="*/ 252 w 438"/>
                <a:gd name="T7" fmla="*/ 60 h 368"/>
                <a:gd name="T8" fmla="*/ 287 w 438"/>
                <a:gd name="T9" fmla="*/ 51 h 368"/>
                <a:gd name="T10" fmla="*/ 324 w 438"/>
                <a:gd name="T11" fmla="*/ 47 h 368"/>
                <a:gd name="T12" fmla="*/ 361 w 438"/>
                <a:gd name="T13" fmla="*/ 48 h 368"/>
                <a:gd name="T14" fmla="*/ 400 w 438"/>
                <a:gd name="T15" fmla="*/ 56 h 368"/>
                <a:gd name="T16" fmla="*/ 438 w 438"/>
                <a:gd name="T17" fmla="*/ 67 h 368"/>
                <a:gd name="T18" fmla="*/ 437 w 438"/>
                <a:gd name="T19" fmla="*/ 64 h 368"/>
                <a:gd name="T20" fmla="*/ 402 w 438"/>
                <a:gd name="T21" fmla="*/ 46 h 368"/>
                <a:gd name="T22" fmla="*/ 346 w 438"/>
                <a:gd name="T23" fmla="*/ 22 h 368"/>
                <a:gd name="T24" fmla="*/ 308 w 438"/>
                <a:gd name="T25" fmla="*/ 12 h 368"/>
                <a:gd name="T26" fmla="*/ 272 w 438"/>
                <a:gd name="T27" fmla="*/ 4 h 368"/>
                <a:gd name="T28" fmla="*/ 234 w 438"/>
                <a:gd name="T29" fmla="*/ 0 h 368"/>
                <a:gd name="T30" fmla="*/ 200 w 438"/>
                <a:gd name="T31" fmla="*/ 2 h 368"/>
                <a:gd name="T32" fmla="*/ 167 w 438"/>
                <a:gd name="T33" fmla="*/ 8 h 368"/>
                <a:gd name="T34" fmla="*/ 151 w 438"/>
                <a:gd name="T35" fmla="*/ 13 h 368"/>
                <a:gd name="T36" fmla="*/ 100 w 438"/>
                <a:gd name="T37" fmla="*/ 37 h 368"/>
                <a:gd name="T38" fmla="*/ 61 w 438"/>
                <a:gd name="T39" fmla="*/ 64 h 368"/>
                <a:gd name="T40" fmla="*/ 34 w 438"/>
                <a:gd name="T41" fmla="*/ 93 h 368"/>
                <a:gd name="T42" fmla="*/ 15 w 438"/>
                <a:gd name="T43" fmla="*/ 124 h 368"/>
                <a:gd name="T44" fmla="*/ 4 w 438"/>
                <a:gd name="T45" fmla="*/ 156 h 368"/>
                <a:gd name="T46" fmla="*/ 0 w 438"/>
                <a:gd name="T47" fmla="*/ 191 h 368"/>
                <a:gd name="T48" fmla="*/ 2 w 438"/>
                <a:gd name="T49" fmla="*/ 228 h 368"/>
                <a:gd name="T50" fmla="*/ 7 w 438"/>
                <a:gd name="T51" fmla="*/ 265 h 368"/>
                <a:gd name="T52" fmla="*/ 9 w 438"/>
                <a:gd name="T53" fmla="*/ 276 h 368"/>
                <a:gd name="T54" fmla="*/ 17 w 438"/>
                <a:gd name="T55" fmla="*/ 295 h 368"/>
                <a:gd name="T56" fmla="*/ 28 w 438"/>
                <a:gd name="T57" fmla="*/ 312 h 368"/>
                <a:gd name="T58" fmla="*/ 41 w 438"/>
                <a:gd name="T59" fmla="*/ 328 h 368"/>
                <a:gd name="T60" fmla="*/ 56 w 438"/>
                <a:gd name="T61" fmla="*/ 341 h 368"/>
                <a:gd name="T62" fmla="*/ 85 w 438"/>
                <a:gd name="T63" fmla="*/ 355 h 368"/>
                <a:gd name="T64" fmla="*/ 130 w 438"/>
                <a:gd name="T65" fmla="*/ 368 h 368"/>
                <a:gd name="T66" fmla="*/ 126 w 438"/>
                <a:gd name="T67" fmla="*/ 338 h 368"/>
                <a:gd name="T68" fmla="*/ 126 w 438"/>
                <a:gd name="T69" fmla="*/ 276 h 368"/>
                <a:gd name="T70" fmla="*/ 137 w 438"/>
                <a:gd name="T71" fmla="*/ 213 h 368"/>
                <a:gd name="T72" fmla="*/ 157 w 438"/>
                <a:gd name="T73" fmla="*/ 15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2" y="126"/>
                  </a:moveTo>
                  <a:lnTo>
                    <a:pt x="172" y="126"/>
                  </a:lnTo>
                  <a:lnTo>
                    <a:pt x="182" y="111"/>
                  </a:lnTo>
                  <a:lnTo>
                    <a:pt x="194" y="98"/>
                  </a:lnTo>
                  <a:lnTo>
                    <a:pt x="207" y="85"/>
                  </a:lnTo>
                  <a:lnTo>
                    <a:pt x="221" y="76"/>
                  </a:lnTo>
                  <a:lnTo>
                    <a:pt x="237" y="67"/>
                  </a:lnTo>
                  <a:lnTo>
                    <a:pt x="252" y="60"/>
                  </a:lnTo>
                  <a:lnTo>
                    <a:pt x="269" y="55"/>
                  </a:lnTo>
                  <a:lnTo>
                    <a:pt x="287" y="51"/>
                  </a:lnTo>
                  <a:lnTo>
                    <a:pt x="306" y="48"/>
                  </a:lnTo>
                  <a:lnTo>
                    <a:pt x="324" y="47"/>
                  </a:lnTo>
                  <a:lnTo>
                    <a:pt x="343" y="47"/>
                  </a:lnTo>
                  <a:lnTo>
                    <a:pt x="361" y="48"/>
                  </a:lnTo>
                  <a:lnTo>
                    <a:pt x="381" y="52"/>
                  </a:lnTo>
                  <a:lnTo>
                    <a:pt x="400" y="56"/>
                  </a:lnTo>
                  <a:lnTo>
                    <a:pt x="419" y="60"/>
                  </a:lnTo>
                  <a:lnTo>
                    <a:pt x="438" y="67"/>
                  </a:lnTo>
                  <a:lnTo>
                    <a:pt x="438" y="67"/>
                  </a:lnTo>
                  <a:lnTo>
                    <a:pt x="437" y="64"/>
                  </a:lnTo>
                  <a:lnTo>
                    <a:pt x="437" y="64"/>
                  </a:lnTo>
                  <a:lnTo>
                    <a:pt x="402" y="46"/>
                  </a:lnTo>
                  <a:lnTo>
                    <a:pt x="365" y="30"/>
                  </a:lnTo>
                  <a:lnTo>
                    <a:pt x="346" y="22"/>
                  </a:lnTo>
                  <a:lnTo>
                    <a:pt x="328" y="17"/>
                  </a:lnTo>
                  <a:lnTo>
                    <a:pt x="308" y="12"/>
                  </a:lnTo>
                  <a:lnTo>
                    <a:pt x="290" y="7"/>
                  </a:lnTo>
                  <a:lnTo>
                    <a:pt x="272" y="4"/>
                  </a:lnTo>
                  <a:lnTo>
                    <a:pt x="252" y="2"/>
                  </a:lnTo>
                  <a:lnTo>
                    <a:pt x="234" y="0"/>
                  </a:lnTo>
                  <a:lnTo>
                    <a:pt x="217" y="0"/>
                  </a:lnTo>
                  <a:lnTo>
                    <a:pt x="200" y="2"/>
                  </a:lnTo>
                  <a:lnTo>
                    <a:pt x="183" y="4"/>
                  </a:lnTo>
                  <a:lnTo>
                    <a:pt x="167" y="8"/>
                  </a:lnTo>
                  <a:lnTo>
                    <a:pt x="151" y="13"/>
                  </a:lnTo>
                  <a:lnTo>
                    <a:pt x="151" y="13"/>
                  </a:lnTo>
                  <a:lnTo>
                    <a:pt x="125" y="25"/>
                  </a:lnTo>
                  <a:lnTo>
                    <a:pt x="100" y="37"/>
                  </a:lnTo>
                  <a:lnTo>
                    <a:pt x="79" y="50"/>
                  </a:lnTo>
                  <a:lnTo>
                    <a:pt x="61" y="64"/>
                  </a:lnTo>
                  <a:lnTo>
                    <a:pt x="47" y="78"/>
                  </a:lnTo>
                  <a:lnTo>
                    <a:pt x="34" y="93"/>
                  </a:lnTo>
                  <a:lnTo>
                    <a:pt x="24" y="108"/>
                  </a:lnTo>
                  <a:lnTo>
                    <a:pt x="15" y="124"/>
                  </a:lnTo>
                  <a:lnTo>
                    <a:pt x="8" y="139"/>
                  </a:lnTo>
                  <a:lnTo>
                    <a:pt x="4" y="156"/>
                  </a:lnTo>
                  <a:lnTo>
                    <a:pt x="2" y="173"/>
                  </a:lnTo>
                  <a:lnTo>
                    <a:pt x="0" y="191"/>
                  </a:lnTo>
                  <a:lnTo>
                    <a:pt x="0" y="208"/>
                  </a:lnTo>
                  <a:lnTo>
                    <a:pt x="2" y="228"/>
                  </a:lnTo>
                  <a:lnTo>
                    <a:pt x="4" y="246"/>
                  </a:lnTo>
                  <a:lnTo>
                    <a:pt x="7" y="265"/>
                  </a:lnTo>
                  <a:lnTo>
                    <a:pt x="7" y="265"/>
                  </a:lnTo>
                  <a:lnTo>
                    <a:pt x="9" y="276"/>
                  </a:lnTo>
                  <a:lnTo>
                    <a:pt x="12" y="285"/>
                  </a:lnTo>
                  <a:lnTo>
                    <a:pt x="17" y="295"/>
                  </a:lnTo>
                  <a:lnTo>
                    <a:pt x="21" y="303"/>
                  </a:lnTo>
                  <a:lnTo>
                    <a:pt x="28" y="312"/>
                  </a:lnTo>
                  <a:lnTo>
                    <a:pt x="34" y="320"/>
                  </a:lnTo>
                  <a:lnTo>
                    <a:pt x="41" y="328"/>
                  </a:lnTo>
                  <a:lnTo>
                    <a:pt x="48" y="334"/>
                  </a:lnTo>
                  <a:lnTo>
                    <a:pt x="56" y="341"/>
                  </a:lnTo>
                  <a:lnTo>
                    <a:pt x="65" y="346"/>
                  </a:lnTo>
                  <a:lnTo>
                    <a:pt x="85" y="355"/>
                  </a:lnTo>
                  <a:lnTo>
                    <a:pt x="107" y="363"/>
                  </a:lnTo>
                  <a:lnTo>
                    <a:pt x="130" y="368"/>
                  </a:lnTo>
                  <a:lnTo>
                    <a:pt x="130" y="368"/>
                  </a:lnTo>
                  <a:lnTo>
                    <a:pt x="126" y="338"/>
                  </a:lnTo>
                  <a:lnTo>
                    <a:pt x="125" y="307"/>
                  </a:lnTo>
                  <a:lnTo>
                    <a:pt x="126" y="276"/>
                  </a:lnTo>
                  <a:lnTo>
                    <a:pt x="130" y="245"/>
                  </a:lnTo>
                  <a:lnTo>
                    <a:pt x="137" y="213"/>
                  </a:lnTo>
                  <a:lnTo>
                    <a:pt x="146" y="184"/>
                  </a:lnTo>
                  <a:lnTo>
                    <a:pt x="157" y="155"/>
                  </a:lnTo>
                  <a:lnTo>
                    <a:pt x="172" y="12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 name="Freeform 533"/>
            <p:cNvSpPr>
              <a:spLocks/>
            </p:cNvSpPr>
            <p:nvPr/>
          </p:nvSpPr>
          <p:spPr bwMode="auto">
            <a:xfrm>
              <a:off x="8025520" y="1773081"/>
              <a:ext cx="114466" cy="304310"/>
            </a:xfrm>
            <a:custGeom>
              <a:avLst/>
              <a:gdLst>
                <a:gd name="T0" fmla="*/ 88 w 165"/>
                <a:gd name="T1" fmla="*/ 86 h 437"/>
                <a:gd name="T2" fmla="*/ 88 w 165"/>
                <a:gd name="T3" fmla="*/ 86 h 437"/>
                <a:gd name="T4" fmla="*/ 96 w 165"/>
                <a:gd name="T5" fmla="*/ 73 h 437"/>
                <a:gd name="T6" fmla="*/ 105 w 165"/>
                <a:gd name="T7" fmla="*/ 60 h 437"/>
                <a:gd name="T8" fmla="*/ 114 w 165"/>
                <a:gd name="T9" fmla="*/ 48 h 437"/>
                <a:gd name="T10" fmla="*/ 123 w 165"/>
                <a:gd name="T11" fmla="*/ 37 h 437"/>
                <a:gd name="T12" fmla="*/ 134 w 165"/>
                <a:gd name="T13" fmla="*/ 26 h 437"/>
                <a:gd name="T14" fmla="*/ 143 w 165"/>
                <a:gd name="T15" fmla="*/ 17 h 437"/>
                <a:gd name="T16" fmla="*/ 154 w 165"/>
                <a:gd name="T17" fmla="*/ 8 h 437"/>
                <a:gd name="T18" fmla="*/ 165 w 165"/>
                <a:gd name="T19" fmla="*/ 0 h 437"/>
                <a:gd name="T20" fmla="*/ 165 w 165"/>
                <a:gd name="T21" fmla="*/ 0 h 437"/>
                <a:gd name="T22" fmla="*/ 147 w 165"/>
                <a:gd name="T23" fmla="*/ 5 h 437"/>
                <a:gd name="T24" fmla="*/ 130 w 165"/>
                <a:gd name="T25" fmla="*/ 11 h 437"/>
                <a:gd name="T26" fmla="*/ 114 w 165"/>
                <a:gd name="T27" fmla="*/ 16 h 437"/>
                <a:gd name="T28" fmla="*/ 98 w 165"/>
                <a:gd name="T29" fmla="*/ 24 h 437"/>
                <a:gd name="T30" fmla="*/ 83 w 165"/>
                <a:gd name="T31" fmla="*/ 31 h 437"/>
                <a:gd name="T32" fmla="*/ 70 w 165"/>
                <a:gd name="T33" fmla="*/ 41 h 437"/>
                <a:gd name="T34" fmla="*/ 57 w 165"/>
                <a:gd name="T35" fmla="*/ 51 h 437"/>
                <a:gd name="T36" fmla="*/ 45 w 165"/>
                <a:gd name="T37" fmla="*/ 63 h 437"/>
                <a:gd name="T38" fmla="*/ 35 w 165"/>
                <a:gd name="T39" fmla="*/ 77 h 437"/>
                <a:gd name="T40" fmla="*/ 26 w 165"/>
                <a:gd name="T41" fmla="*/ 93 h 437"/>
                <a:gd name="T42" fmla="*/ 18 w 165"/>
                <a:gd name="T43" fmla="*/ 109 h 437"/>
                <a:gd name="T44" fmla="*/ 11 w 165"/>
                <a:gd name="T45" fmla="*/ 129 h 437"/>
                <a:gd name="T46" fmla="*/ 6 w 165"/>
                <a:gd name="T47" fmla="*/ 150 h 437"/>
                <a:gd name="T48" fmla="*/ 2 w 165"/>
                <a:gd name="T49" fmla="*/ 173 h 437"/>
                <a:gd name="T50" fmla="*/ 0 w 165"/>
                <a:gd name="T51" fmla="*/ 199 h 437"/>
                <a:gd name="T52" fmla="*/ 0 w 165"/>
                <a:gd name="T53" fmla="*/ 226 h 437"/>
                <a:gd name="T54" fmla="*/ 0 w 165"/>
                <a:gd name="T55" fmla="*/ 226 h 437"/>
                <a:gd name="T56" fmla="*/ 0 w 165"/>
                <a:gd name="T57" fmla="*/ 241 h 437"/>
                <a:gd name="T58" fmla="*/ 2 w 165"/>
                <a:gd name="T59" fmla="*/ 254 h 437"/>
                <a:gd name="T60" fmla="*/ 5 w 165"/>
                <a:gd name="T61" fmla="*/ 268 h 437"/>
                <a:gd name="T62" fmla="*/ 9 w 165"/>
                <a:gd name="T63" fmla="*/ 281 h 437"/>
                <a:gd name="T64" fmla="*/ 13 w 165"/>
                <a:gd name="T65" fmla="*/ 295 h 437"/>
                <a:gd name="T66" fmla="*/ 19 w 165"/>
                <a:gd name="T67" fmla="*/ 308 h 437"/>
                <a:gd name="T68" fmla="*/ 32 w 165"/>
                <a:gd name="T69" fmla="*/ 335 h 437"/>
                <a:gd name="T70" fmla="*/ 49 w 165"/>
                <a:gd name="T71" fmla="*/ 363 h 437"/>
                <a:gd name="T72" fmla="*/ 69 w 165"/>
                <a:gd name="T73" fmla="*/ 389 h 437"/>
                <a:gd name="T74" fmla="*/ 91 w 165"/>
                <a:gd name="T75" fmla="*/ 413 h 437"/>
                <a:gd name="T76" fmla="*/ 114 w 165"/>
                <a:gd name="T77" fmla="*/ 437 h 437"/>
                <a:gd name="T78" fmla="*/ 114 w 165"/>
                <a:gd name="T79" fmla="*/ 437 h 437"/>
                <a:gd name="T80" fmla="*/ 114 w 165"/>
                <a:gd name="T81" fmla="*/ 437 h 437"/>
                <a:gd name="T82" fmla="*/ 105 w 165"/>
                <a:gd name="T83" fmla="*/ 415 h 437"/>
                <a:gd name="T84" fmla="*/ 96 w 165"/>
                <a:gd name="T85" fmla="*/ 393 h 437"/>
                <a:gd name="T86" fmla="*/ 88 w 165"/>
                <a:gd name="T87" fmla="*/ 369 h 437"/>
                <a:gd name="T88" fmla="*/ 82 w 165"/>
                <a:gd name="T89" fmla="*/ 346 h 437"/>
                <a:gd name="T90" fmla="*/ 75 w 165"/>
                <a:gd name="T91" fmla="*/ 322 h 437"/>
                <a:gd name="T92" fmla="*/ 70 w 165"/>
                <a:gd name="T93" fmla="*/ 299 h 437"/>
                <a:gd name="T94" fmla="*/ 66 w 165"/>
                <a:gd name="T95" fmla="*/ 276 h 437"/>
                <a:gd name="T96" fmla="*/ 63 w 165"/>
                <a:gd name="T97" fmla="*/ 251 h 437"/>
                <a:gd name="T98" fmla="*/ 61 w 165"/>
                <a:gd name="T99" fmla="*/ 229 h 437"/>
                <a:gd name="T100" fmla="*/ 61 w 165"/>
                <a:gd name="T101" fmla="*/ 206 h 437"/>
                <a:gd name="T102" fmla="*/ 61 w 165"/>
                <a:gd name="T103" fmla="*/ 183 h 437"/>
                <a:gd name="T104" fmla="*/ 63 w 165"/>
                <a:gd name="T105" fmla="*/ 161 h 437"/>
                <a:gd name="T106" fmla="*/ 67 w 165"/>
                <a:gd name="T107" fmla="*/ 141 h 437"/>
                <a:gd name="T108" fmla="*/ 72 w 165"/>
                <a:gd name="T109" fmla="*/ 121 h 437"/>
                <a:gd name="T110" fmla="*/ 79 w 165"/>
                <a:gd name="T111" fmla="*/ 103 h 437"/>
                <a:gd name="T112" fmla="*/ 88 w 165"/>
                <a:gd name="T113" fmla="*/ 8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7">
                  <a:moveTo>
                    <a:pt x="88" y="86"/>
                  </a:moveTo>
                  <a:lnTo>
                    <a:pt x="88" y="86"/>
                  </a:lnTo>
                  <a:lnTo>
                    <a:pt x="96" y="73"/>
                  </a:lnTo>
                  <a:lnTo>
                    <a:pt x="105" y="60"/>
                  </a:lnTo>
                  <a:lnTo>
                    <a:pt x="114" y="48"/>
                  </a:lnTo>
                  <a:lnTo>
                    <a:pt x="123" y="37"/>
                  </a:lnTo>
                  <a:lnTo>
                    <a:pt x="134" y="26"/>
                  </a:lnTo>
                  <a:lnTo>
                    <a:pt x="143" y="17"/>
                  </a:lnTo>
                  <a:lnTo>
                    <a:pt x="154" y="8"/>
                  </a:lnTo>
                  <a:lnTo>
                    <a:pt x="165" y="0"/>
                  </a:lnTo>
                  <a:lnTo>
                    <a:pt x="165" y="0"/>
                  </a:lnTo>
                  <a:lnTo>
                    <a:pt x="147" y="5"/>
                  </a:lnTo>
                  <a:lnTo>
                    <a:pt x="130" y="11"/>
                  </a:lnTo>
                  <a:lnTo>
                    <a:pt x="114" y="16"/>
                  </a:lnTo>
                  <a:lnTo>
                    <a:pt x="98" y="24"/>
                  </a:lnTo>
                  <a:lnTo>
                    <a:pt x="83" y="31"/>
                  </a:lnTo>
                  <a:lnTo>
                    <a:pt x="70" y="41"/>
                  </a:lnTo>
                  <a:lnTo>
                    <a:pt x="57" y="51"/>
                  </a:lnTo>
                  <a:lnTo>
                    <a:pt x="45" y="63"/>
                  </a:lnTo>
                  <a:lnTo>
                    <a:pt x="35" y="77"/>
                  </a:lnTo>
                  <a:lnTo>
                    <a:pt x="26" y="93"/>
                  </a:lnTo>
                  <a:lnTo>
                    <a:pt x="18" y="109"/>
                  </a:lnTo>
                  <a:lnTo>
                    <a:pt x="11" y="129"/>
                  </a:lnTo>
                  <a:lnTo>
                    <a:pt x="6" y="150"/>
                  </a:lnTo>
                  <a:lnTo>
                    <a:pt x="2" y="173"/>
                  </a:lnTo>
                  <a:lnTo>
                    <a:pt x="0" y="199"/>
                  </a:lnTo>
                  <a:lnTo>
                    <a:pt x="0" y="226"/>
                  </a:lnTo>
                  <a:lnTo>
                    <a:pt x="0" y="226"/>
                  </a:lnTo>
                  <a:lnTo>
                    <a:pt x="0" y="241"/>
                  </a:lnTo>
                  <a:lnTo>
                    <a:pt x="2" y="254"/>
                  </a:lnTo>
                  <a:lnTo>
                    <a:pt x="5" y="268"/>
                  </a:lnTo>
                  <a:lnTo>
                    <a:pt x="9" y="281"/>
                  </a:lnTo>
                  <a:lnTo>
                    <a:pt x="13" y="295"/>
                  </a:lnTo>
                  <a:lnTo>
                    <a:pt x="19" y="308"/>
                  </a:lnTo>
                  <a:lnTo>
                    <a:pt x="32" y="335"/>
                  </a:lnTo>
                  <a:lnTo>
                    <a:pt x="49" y="363"/>
                  </a:lnTo>
                  <a:lnTo>
                    <a:pt x="69" y="389"/>
                  </a:lnTo>
                  <a:lnTo>
                    <a:pt x="91" y="413"/>
                  </a:lnTo>
                  <a:lnTo>
                    <a:pt x="114" y="437"/>
                  </a:lnTo>
                  <a:lnTo>
                    <a:pt x="114" y="437"/>
                  </a:lnTo>
                  <a:lnTo>
                    <a:pt x="114" y="437"/>
                  </a:lnTo>
                  <a:lnTo>
                    <a:pt x="105" y="415"/>
                  </a:lnTo>
                  <a:lnTo>
                    <a:pt x="96" y="393"/>
                  </a:lnTo>
                  <a:lnTo>
                    <a:pt x="88" y="369"/>
                  </a:lnTo>
                  <a:lnTo>
                    <a:pt x="82" y="346"/>
                  </a:lnTo>
                  <a:lnTo>
                    <a:pt x="75" y="322"/>
                  </a:lnTo>
                  <a:lnTo>
                    <a:pt x="70" y="299"/>
                  </a:lnTo>
                  <a:lnTo>
                    <a:pt x="66" y="276"/>
                  </a:lnTo>
                  <a:lnTo>
                    <a:pt x="63" y="251"/>
                  </a:lnTo>
                  <a:lnTo>
                    <a:pt x="61" y="229"/>
                  </a:lnTo>
                  <a:lnTo>
                    <a:pt x="61" y="206"/>
                  </a:lnTo>
                  <a:lnTo>
                    <a:pt x="61" y="183"/>
                  </a:lnTo>
                  <a:lnTo>
                    <a:pt x="63" y="161"/>
                  </a:lnTo>
                  <a:lnTo>
                    <a:pt x="67" y="141"/>
                  </a:lnTo>
                  <a:lnTo>
                    <a:pt x="72" y="121"/>
                  </a:lnTo>
                  <a:lnTo>
                    <a:pt x="79" y="103"/>
                  </a:lnTo>
                  <a:lnTo>
                    <a:pt x="88" y="86"/>
                  </a:lnTo>
                  <a:close/>
                </a:path>
              </a:pathLst>
            </a:custGeom>
            <a:solidFill>
              <a:schemeClr val="accent5">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 name="Freeform 534"/>
            <p:cNvSpPr>
              <a:spLocks/>
            </p:cNvSpPr>
            <p:nvPr/>
          </p:nvSpPr>
          <p:spPr bwMode="auto">
            <a:xfrm>
              <a:off x="8025520" y="1773081"/>
              <a:ext cx="114466" cy="304310"/>
            </a:xfrm>
            <a:custGeom>
              <a:avLst/>
              <a:gdLst>
                <a:gd name="T0" fmla="*/ 88 w 165"/>
                <a:gd name="T1" fmla="*/ 86 h 437"/>
                <a:gd name="T2" fmla="*/ 88 w 165"/>
                <a:gd name="T3" fmla="*/ 86 h 437"/>
                <a:gd name="T4" fmla="*/ 96 w 165"/>
                <a:gd name="T5" fmla="*/ 73 h 437"/>
                <a:gd name="T6" fmla="*/ 105 w 165"/>
                <a:gd name="T7" fmla="*/ 60 h 437"/>
                <a:gd name="T8" fmla="*/ 114 w 165"/>
                <a:gd name="T9" fmla="*/ 48 h 437"/>
                <a:gd name="T10" fmla="*/ 123 w 165"/>
                <a:gd name="T11" fmla="*/ 37 h 437"/>
                <a:gd name="T12" fmla="*/ 134 w 165"/>
                <a:gd name="T13" fmla="*/ 26 h 437"/>
                <a:gd name="T14" fmla="*/ 143 w 165"/>
                <a:gd name="T15" fmla="*/ 17 h 437"/>
                <a:gd name="T16" fmla="*/ 154 w 165"/>
                <a:gd name="T17" fmla="*/ 8 h 437"/>
                <a:gd name="T18" fmla="*/ 165 w 165"/>
                <a:gd name="T19" fmla="*/ 0 h 437"/>
                <a:gd name="T20" fmla="*/ 165 w 165"/>
                <a:gd name="T21" fmla="*/ 0 h 437"/>
                <a:gd name="T22" fmla="*/ 147 w 165"/>
                <a:gd name="T23" fmla="*/ 5 h 437"/>
                <a:gd name="T24" fmla="*/ 130 w 165"/>
                <a:gd name="T25" fmla="*/ 11 h 437"/>
                <a:gd name="T26" fmla="*/ 114 w 165"/>
                <a:gd name="T27" fmla="*/ 16 h 437"/>
                <a:gd name="T28" fmla="*/ 98 w 165"/>
                <a:gd name="T29" fmla="*/ 24 h 437"/>
                <a:gd name="T30" fmla="*/ 83 w 165"/>
                <a:gd name="T31" fmla="*/ 31 h 437"/>
                <a:gd name="T32" fmla="*/ 70 w 165"/>
                <a:gd name="T33" fmla="*/ 41 h 437"/>
                <a:gd name="T34" fmla="*/ 57 w 165"/>
                <a:gd name="T35" fmla="*/ 51 h 437"/>
                <a:gd name="T36" fmla="*/ 45 w 165"/>
                <a:gd name="T37" fmla="*/ 63 h 437"/>
                <a:gd name="T38" fmla="*/ 35 w 165"/>
                <a:gd name="T39" fmla="*/ 77 h 437"/>
                <a:gd name="T40" fmla="*/ 26 w 165"/>
                <a:gd name="T41" fmla="*/ 93 h 437"/>
                <a:gd name="T42" fmla="*/ 18 w 165"/>
                <a:gd name="T43" fmla="*/ 109 h 437"/>
                <a:gd name="T44" fmla="*/ 11 w 165"/>
                <a:gd name="T45" fmla="*/ 129 h 437"/>
                <a:gd name="T46" fmla="*/ 6 w 165"/>
                <a:gd name="T47" fmla="*/ 150 h 437"/>
                <a:gd name="T48" fmla="*/ 2 w 165"/>
                <a:gd name="T49" fmla="*/ 173 h 437"/>
                <a:gd name="T50" fmla="*/ 0 w 165"/>
                <a:gd name="T51" fmla="*/ 199 h 437"/>
                <a:gd name="T52" fmla="*/ 0 w 165"/>
                <a:gd name="T53" fmla="*/ 226 h 437"/>
                <a:gd name="T54" fmla="*/ 0 w 165"/>
                <a:gd name="T55" fmla="*/ 226 h 437"/>
                <a:gd name="T56" fmla="*/ 0 w 165"/>
                <a:gd name="T57" fmla="*/ 241 h 437"/>
                <a:gd name="T58" fmla="*/ 2 w 165"/>
                <a:gd name="T59" fmla="*/ 254 h 437"/>
                <a:gd name="T60" fmla="*/ 5 w 165"/>
                <a:gd name="T61" fmla="*/ 268 h 437"/>
                <a:gd name="T62" fmla="*/ 9 w 165"/>
                <a:gd name="T63" fmla="*/ 281 h 437"/>
                <a:gd name="T64" fmla="*/ 13 w 165"/>
                <a:gd name="T65" fmla="*/ 295 h 437"/>
                <a:gd name="T66" fmla="*/ 19 w 165"/>
                <a:gd name="T67" fmla="*/ 308 h 437"/>
                <a:gd name="T68" fmla="*/ 32 w 165"/>
                <a:gd name="T69" fmla="*/ 335 h 437"/>
                <a:gd name="T70" fmla="*/ 49 w 165"/>
                <a:gd name="T71" fmla="*/ 363 h 437"/>
                <a:gd name="T72" fmla="*/ 69 w 165"/>
                <a:gd name="T73" fmla="*/ 389 h 437"/>
                <a:gd name="T74" fmla="*/ 91 w 165"/>
                <a:gd name="T75" fmla="*/ 413 h 437"/>
                <a:gd name="T76" fmla="*/ 114 w 165"/>
                <a:gd name="T77" fmla="*/ 437 h 437"/>
                <a:gd name="T78" fmla="*/ 114 w 165"/>
                <a:gd name="T79" fmla="*/ 437 h 437"/>
                <a:gd name="T80" fmla="*/ 114 w 165"/>
                <a:gd name="T81" fmla="*/ 437 h 437"/>
                <a:gd name="T82" fmla="*/ 105 w 165"/>
                <a:gd name="T83" fmla="*/ 415 h 437"/>
                <a:gd name="T84" fmla="*/ 96 w 165"/>
                <a:gd name="T85" fmla="*/ 393 h 437"/>
                <a:gd name="T86" fmla="*/ 88 w 165"/>
                <a:gd name="T87" fmla="*/ 369 h 437"/>
                <a:gd name="T88" fmla="*/ 82 w 165"/>
                <a:gd name="T89" fmla="*/ 346 h 437"/>
                <a:gd name="T90" fmla="*/ 75 w 165"/>
                <a:gd name="T91" fmla="*/ 322 h 437"/>
                <a:gd name="T92" fmla="*/ 70 w 165"/>
                <a:gd name="T93" fmla="*/ 299 h 437"/>
                <a:gd name="T94" fmla="*/ 66 w 165"/>
                <a:gd name="T95" fmla="*/ 276 h 437"/>
                <a:gd name="T96" fmla="*/ 63 w 165"/>
                <a:gd name="T97" fmla="*/ 251 h 437"/>
                <a:gd name="T98" fmla="*/ 61 w 165"/>
                <a:gd name="T99" fmla="*/ 229 h 437"/>
                <a:gd name="T100" fmla="*/ 61 w 165"/>
                <a:gd name="T101" fmla="*/ 206 h 437"/>
                <a:gd name="T102" fmla="*/ 61 w 165"/>
                <a:gd name="T103" fmla="*/ 183 h 437"/>
                <a:gd name="T104" fmla="*/ 63 w 165"/>
                <a:gd name="T105" fmla="*/ 161 h 437"/>
                <a:gd name="T106" fmla="*/ 67 w 165"/>
                <a:gd name="T107" fmla="*/ 141 h 437"/>
                <a:gd name="T108" fmla="*/ 72 w 165"/>
                <a:gd name="T109" fmla="*/ 121 h 437"/>
                <a:gd name="T110" fmla="*/ 79 w 165"/>
                <a:gd name="T111" fmla="*/ 103 h 437"/>
                <a:gd name="T112" fmla="*/ 88 w 165"/>
                <a:gd name="T113" fmla="*/ 8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7">
                  <a:moveTo>
                    <a:pt x="88" y="86"/>
                  </a:moveTo>
                  <a:lnTo>
                    <a:pt x="88" y="86"/>
                  </a:lnTo>
                  <a:lnTo>
                    <a:pt x="96" y="73"/>
                  </a:lnTo>
                  <a:lnTo>
                    <a:pt x="105" y="60"/>
                  </a:lnTo>
                  <a:lnTo>
                    <a:pt x="114" y="48"/>
                  </a:lnTo>
                  <a:lnTo>
                    <a:pt x="123" y="37"/>
                  </a:lnTo>
                  <a:lnTo>
                    <a:pt x="134" y="26"/>
                  </a:lnTo>
                  <a:lnTo>
                    <a:pt x="143" y="17"/>
                  </a:lnTo>
                  <a:lnTo>
                    <a:pt x="154" y="8"/>
                  </a:lnTo>
                  <a:lnTo>
                    <a:pt x="165" y="0"/>
                  </a:lnTo>
                  <a:lnTo>
                    <a:pt x="165" y="0"/>
                  </a:lnTo>
                  <a:lnTo>
                    <a:pt x="147" y="5"/>
                  </a:lnTo>
                  <a:lnTo>
                    <a:pt x="130" y="11"/>
                  </a:lnTo>
                  <a:lnTo>
                    <a:pt x="114" y="16"/>
                  </a:lnTo>
                  <a:lnTo>
                    <a:pt x="98" y="24"/>
                  </a:lnTo>
                  <a:lnTo>
                    <a:pt x="83" y="31"/>
                  </a:lnTo>
                  <a:lnTo>
                    <a:pt x="70" y="41"/>
                  </a:lnTo>
                  <a:lnTo>
                    <a:pt x="57" y="51"/>
                  </a:lnTo>
                  <a:lnTo>
                    <a:pt x="45" y="63"/>
                  </a:lnTo>
                  <a:lnTo>
                    <a:pt x="35" y="77"/>
                  </a:lnTo>
                  <a:lnTo>
                    <a:pt x="26" y="93"/>
                  </a:lnTo>
                  <a:lnTo>
                    <a:pt x="18" y="109"/>
                  </a:lnTo>
                  <a:lnTo>
                    <a:pt x="11" y="129"/>
                  </a:lnTo>
                  <a:lnTo>
                    <a:pt x="6" y="150"/>
                  </a:lnTo>
                  <a:lnTo>
                    <a:pt x="2" y="173"/>
                  </a:lnTo>
                  <a:lnTo>
                    <a:pt x="0" y="199"/>
                  </a:lnTo>
                  <a:lnTo>
                    <a:pt x="0" y="226"/>
                  </a:lnTo>
                  <a:lnTo>
                    <a:pt x="0" y="226"/>
                  </a:lnTo>
                  <a:lnTo>
                    <a:pt x="0" y="241"/>
                  </a:lnTo>
                  <a:lnTo>
                    <a:pt x="2" y="254"/>
                  </a:lnTo>
                  <a:lnTo>
                    <a:pt x="5" y="268"/>
                  </a:lnTo>
                  <a:lnTo>
                    <a:pt x="9" y="281"/>
                  </a:lnTo>
                  <a:lnTo>
                    <a:pt x="13" y="295"/>
                  </a:lnTo>
                  <a:lnTo>
                    <a:pt x="19" y="308"/>
                  </a:lnTo>
                  <a:lnTo>
                    <a:pt x="32" y="335"/>
                  </a:lnTo>
                  <a:lnTo>
                    <a:pt x="49" y="363"/>
                  </a:lnTo>
                  <a:lnTo>
                    <a:pt x="69" y="389"/>
                  </a:lnTo>
                  <a:lnTo>
                    <a:pt x="91" y="413"/>
                  </a:lnTo>
                  <a:lnTo>
                    <a:pt x="114" y="437"/>
                  </a:lnTo>
                  <a:lnTo>
                    <a:pt x="114" y="437"/>
                  </a:lnTo>
                  <a:lnTo>
                    <a:pt x="114" y="437"/>
                  </a:lnTo>
                  <a:lnTo>
                    <a:pt x="105" y="415"/>
                  </a:lnTo>
                  <a:lnTo>
                    <a:pt x="96" y="393"/>
                  </a:lnTo>
                  <a:lnTo>
                    <a:pt x="88" y="369"/>
                  </a:lnTo>
                  <a:lnTo>
                    <a:pt x="82" y="346"/>
                  </a:lnTo>
                  <a:lnTo>
                    <a:pt x="75" y="322"/>
                  </a:lnTo>
                  <a:lnTo>
                    <a:pt x="70" y="299"/>
                  </a:lnTo>
                  <a:lnTo>
                    <a:pt x="66" y="276"/>
                  </a:lnTo>
                  <a:lnTo>
                    <a:pt x="63" y="251"/>
                  </a:lnTo>
                  <a:lnTo>
                    <a:pt x="61" y="229"/>
                  </a:lnTo>
                  <a:lnTo>
                    <a:pt x="61" y="206"/>
                  </a:lnTo>
                  <a:lnTo>
                    <a:pt x="61" y="183"/>
                  </a:lnTo>
                  <a:lnTo>
                    <a:pt x="63" y="161"/>
                  </a:lnTo>
                  <a:lnTo>
                    <a:pt x="67" y="141"/>
                  </a:lnTo>
                  <a:lnTo>
                    <a:pt x="72" y="121"/>
                  </a:lnTo>
                  <a:lnTo>
                    <a:pt x="79" y="103"/>
                  </a:lnTo>
                  <a:lnTo>
                    <a:pt x="88" y="8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 name="Freeform 535"/>
            <p:cNvSpPr>
              <a:spLocks/>
            </p:cNvSpPr>
            <p:nvPr/>
          </p:nvSpPr>
          <p:spPr bwMode="auto">
            <a:xfrm>
              <a:off x="7885928" y="2066224"/>
              <a:ext cx="329436" cy="368521"/>
            </a:xfrm>
            <a:custGeom>
              <a:avLst/>
              <a:gdLst>
                <a:gd name="T0" fmla="*/ 438 w 472"/>
                <a:gd name="T1" fmla="*/ 170 h 530"/>
                <a:gd name="T2" fmla="*/ 326 w 472"/>
                <a:gd name="T3" fmla="*/ 42 h 530"/>
                <a:gd name="T4" fmla="*/ 313 w 472"/>
                <a:gd name="T5" fmla="*/ 20 h 530"/>
                <a:gd name="T6" fmla="*/ 294 w 472"/>
                <a:gd name="T7" fmla="*/ 13 h 530"/>
                <a:gd name="T8" fmla="*/ 256 w 472"/>
                <a:gd name="T9" fmla="*/ 5 h 530"/>
                <a:gd name="T10" fmla="*/ 218 w 472"/>
                <a:gd name="T11" fmla="*/ 0 h 530"/>
                <a:gd name="T12" fmla="*/ 181 w 472"/>
                <a:gd name="T13" fmla="*/ 1 h 530"/>
                <a:gd name="T14" fmla="*/ 144 w 472"/>
                <a:gd name="T15" fmla="*/ 8 h 530"/>
                <a:gd name="T16" fmla="*/ 112 w 472"/>
                <a:gd name="T17" fmla="*/ 20 h 530"/>
                <a:gd name="T18" fmla="*/ 82 w 472"/>
                <a:gd name="T19" fmla="*/ 38 h 530"/>
                <a:gd name="T20" fmla="*/ 57 w 472"/>
                <a:gd name="T21" fmla="*/ 64 h 530"/>
                <a:gd name="T22" fmla="*/ 47 w 472"/>
                <a:gd name="T23" fmla="*/ 79 h 530"/>
                <a:gd name="T24" fmla="*/ 21 w 472"/>
                <a:gd name="T25" fmla="*/ 137 h 530"/>
                <a:gd name="T26" fmla="*/ 5 w 472"/>
                <a:gd name="T27" fmla="*/ 198 h 530"/>
                <a:gd name="T28" fmla="*/ 0 w 472"/>
                <a:gd name="T29" fmla="*/ 260 h 530"/>
                <a:gd name="T30" fmla="*/ 5 w 472"/>
                <a:gd name="T31" fmla="*/ 321 h 530"/>
                <a:gd name="T32" fmla="*/ 10 w 472"/>
                <a:gd name="T33" fmla="*/ 343 h 530"/>
                <a:gd name="T34" fmla="*/ 23 w 472"/>
                <a:gd name="T35" fmla="*/ 386 h 530"/>
                <a:gd name="T36" fmla="*/ 42 w 472"/>
                <a:gd name="T37" fmla="*/ 426 h 530"/>
                <a:gd name="T38" fmla="*/ 66 w 472"/>
                <a:gd name="T39" fmla="*/ 461 h 530"/>
                <a:gd name="T40" fmla="*/ 81 w 472"/>
                <a:gd name="T41" fmla="*/ 477 h 530"/>
                <a:gd name="T42" fmla="*/ 116 w 472"/>
                <a:gd name="T43" fmla="*/ 505 h 530"/>
                <a:gd name="T44" fmla="*/ 155 w 472"/>
                <a:gd name="T45" fmla="*/ 522 h 530"/>
                <a:gd name="T46" fmla="*/ 196 w 472"/>
                <a:gd name="T47" fmla="*/ 530 h 530"/>
                <a:gd name="T48" fmla="*/ 236 w 472"/>
                <a:gd name="T49" fmla="*/ 526 h 530"/>
                <a:gd name="T50" fmla="*/ 277 w 472"/>
                <a:gd name="T51" fmla="*/ 512 h 530"/>
                <a:gd name="T52" fmla="*/ 314 w 472"/>
                <a:gd name="T53" fmla="*/ 489 h 530"/>
                <a:gd name="T54" fmla="*/ 349 w 472"/>
                <a:gd name="T55" fmla="*/ 455 h 530"/>
                <a:gd name="T56" fmla="*/ 379 w 472"/>
                <a:gd name="T57" fmla="*/ 412 h 530"/>
                <a:gd name="T58" fmla="*/ 409 w 472"/>
                <a:gd name="T59" fmla="*/ 360 h 530"/>
                <a:gd name="T60" fmla="*/ 435 w 472"/>
                <a:gd name="T61" fmla="*/ 311 h 530"/>
                <a:gd name="T62" fmla="*/ 455 w 472"/>
                <a:gd name="T63" fmla="*/ 264 h 530"/>
                <a:gd name="T64" fmla="*/ 466 w 472"/>
                <a:gd name="T65" fmla="*/ 218 h 530"/>
                <a:gd name="T66" fmla="*/ 469 w 472"/>
                <a:gd name="T67" fmla="*/ 213 h 530"/>
                <a:gd name="T68" fmla="*/ 472 w 472"/>
                <a:gd name="T69" fmla="*/ 208 h 530"/>
                <a:gd name="T70" fmla="*/ 469 w 472"/>
                <a:gd name="T71" fmla="*/ 20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2" h="530">
                  <a:moveTo>
                    <a:pt x="438" y="170"/>
                  </a:moveTo>
                  <a:lnTo>
                    <a:pt x="438" y="170"/>
                  </a:lnTo>
                  <a:lnTo>
                    <a:pt x="356" y="77"/>
                  </a:lnTo>
                  <a:lnTo>
                    <a:pt x="326" y="42"/>
                  </a:lnTo>
                  <a:lnTo>
                    <a:pt x="317" y="29"/>
                  </a:lnTo>
                  <a:lnTo>
                    <a:pt x="313" y="20"/>
                  </a:lnTo>
                  <a:lnTo>
                    <a:pt x="313" y="20"/>
                  </a:lnTo>
                  <a:lnTo>
                    <a:pt x="294" y="13"/>
                  </a:lnTo>
                  <a:lnTo>
                    <a:pt x="275" y="9"/>
                  </a:lnTo>
                  <a:lnTo>
                    <a:pt x="256" y="5"/>
                  </a:lnTo>
                  <a:lnTo>
                    <a:pt x="236" y="1"/>
                  </a:lnTo>
                  <a:lnTo>
                    <a:pt x="218" y="0"/>
                  </a:lnTo>
                  <a:lnTo>
                    <a:pt x="199" y="0"/>
                  </a:lnTo>
                  <a:lnTo>
                    <a:pt x="181" y="1"/>
                  </a:lnTo>
                  <a:lnTo>
                    <a:pt x="162" y="4"/>
                  </a:lnTo>
                  <a:lnTo>
                    <a:pt x="144" y="8"/>
                  </a:lnTo>
                  <a:lnTo>
                    <a:pt x="127" y="13"/>
                  </a:lnTo>
                  <a:lnTo>
                    <a:pt x="112" y="20"/>
                  </a:lnTo>
                  <a:lnTo>
                    <a:pt x="96" y="29"/>
                  </a:lnTo>
                  <a:lnTo>
                    <a:pt x="82" y="38"/>
                  </a:lnTo>
                  <a:lnTo>
                    <a:pt x="69" y="51"/>
                  </a:lnTo>
                  <a:lnTo>
                    <a:pt x="57" y="64"/>
                  </a:lnTo>
                  <a:lnTo>
                    <a:pt x="47" y="79"/>
                  </a:lnTo>
                  <a:lnTo>
                    <a:pt x="47" y="79"/>
                  </a:lnTo>
                  <a:lnTo>
                    <a:pt x="32" y="108"/>
                  </a:lnTo>
                  <a:lnTo>
                    <a:pt x="21" y="137"/>
                  </a:lnTo>
                  <a:lnTo>
                    <a:pt x="12" y="166"/>
                  </a:lnTo>
                  <a:lnTo>
                    <a:pt x="5" y="198"/>
                  </a:lnTo>
                  <a:lnTo>
                    <a:pt x="1" y="229"/>
                  </a:lnTo>
                  <a:lnTo>
                    <a:pt x="0" y="260"/>
                  </a:lnTo>
                  <a:lnTo>
                    <a:pt x="1" y="291"/>
                  </a:lnTo>
                  <a:lnTo>
                    <a:pt x="5" y="321"/>
                  </a:lnTo>
                  <a:lnTo>
                    <a:pt x="5" y="321"/>
                  </a:lnTo>
                  <a:lnTo>
                    <a:pt x="10" y="343"/>
                  </a:lnTo>
                  <a:lnTo>
                    <a:pt x="16" y="365"/>
                  </a:lnTo>
                  <a:lnTo>
                    <a:pt x="23" y="386"/>
                  </a:lnTo>
                  <a:lnTo>
                    <a:pt x="32" y="407"/>
                  </a:lnTo>
                  <a:lnTo>
                    <a:pt x="42" y="426"/>
                  </a:lnTo>
                  <a:lnTo>
                    <a:pt x="53" y="444"/>
                  </a:lnTo>
                  <a:lnTo>
                    <a:pt x="66" y="461"/>
                  </a:lnTo>
                  <a:lnTo>
                    <a:pt x="81" y="477"/>
                  </a:lnTo>
                  <a:lnTo>
                    <a:pt x="81" y="477"/>
                  </a:lnTo>
                  <a:lnTo>
                    <a:pt x="97" y="493"/>
                  </a:lnTo>
                  <a:lnTo>
                    <a:pt x="116" y="505"/>
                  </a:lnTo>
                  <a:lnTo>
                    <a:pt x="135" y="516"/>
                  </a:lnTo>
                  <a:lnTo>
                    <a:pt x="155" y="522"/>
                  </a:lnTo>
                  <a:lnTo>
                    <a:pt x="175" y="528"/>
                  </a:lnTo>
                  <a:lnTo>
                    <a:pt x="196" y="530"/>
                  </a:lnTo>
                  <a:lnTo>
                    <a:pt x="216" y="529"/>
                  </a:lnTo>
                  <a:lnTo>
                    <a:pt x="236" y="526"/>
                  </a:lnTo>
                  <a:lnTo>
                    <a:pt x="257" y="521"/>
                  </a:lnTo>
                  <a:lnTo>
                    <a:pt x="277" y="512"/>
                  </a:lnTo>
                  <a:lnTo>
                    <a:pt x="296" y="502"/>
                  </a:lnTo>
                  <a:lnTo>
                    <a:pt x="314" y="489"/>
                  </a:lnTo>
                  <a:lnTo>
                    <a:pt x="333" y="473"/>
                  </a:lnTo>
                  <a:lnTo>
                    <a:pt x="349" y="455"/>
                  </a:lnTo>
                  <a:lnTo>
                    <a:pt x="365" y="434"/>
                  </a:lnTo>
                  <a:lnTo>
                    <a:pt x="379" y="412"/>
                  </a:lnTo>
                  <a:lnTo>
                    <a:pt x="379" y="412"/>
                  </a:lnTo>
                  <a:lnTo>
                    <a:pt x="409" y="360"/>
                  </a:lnTo>
                  <a:lnTo>
                    <a:pt x="422" y="335"/>
                  </a:lnTo>
                  <a:lnTo>
                    <a:pt x="435" y="311"/>
                  </a:lnTo>
                  <a:lnTo>
                    <a:pt x="446" y="287"/>
                  </a:lnTo>
                  <a:lnTo>
                    <a:pt x="455" y="264"/>
                  </a:lnTo>
                  <a:lnTo>
                    <a:pt x="462" y="240"/>
                  </a:lnTo>
                  <a:lnTo>
                    <a:pt x="466" y="218"/>
                  </a:lnTo>
                  <a:lnTo>
                    <a:pt x="466" y="218"/>
                  </a:lnTo>
                  <a:lnTo>
                    <a:pt x="469" y="213"/>
                  </a:lnTo>
                  <a:lnTo>
                    <a:pt x="472" y="208"/>
                  </a:lnTo>
                  <a:lnTo>
                    <a:pt x="472" y="208"/>
                  </a:lnTo>
                  <a:lnTo>
                    <a:pt x="469" y="204"/>
                  </a:lnTo>
                  <a:lnTo>
                    <a:pt x="469" y="204"/>
                  </a:lnTo>
                  <a:lnTo>
                    <a:pt x="438" y="17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 name="Freeform 536"/>
            <p:cNvSpPr>
              <a:spLocks/>
            </p:cNvSpPr>
            <p:nvPr/>
          </p:nvSpPr>
          <p:spPr bwMode="auto">
            <a:xfrm>
              <a:off x="7885928" y="2066224"/>
              <a:ext cx="329436" cy="368521"/>
            </a:xfrm>
            <a:custGeom>
              <a:avLst/>
              <a:gdLst>
                <a:gd name="T0" fmla="*/ 438 w 472"/>
                <a:gd name="T1" fmla="*/ 170 h 530"/>
                <a:gd name="T2" fmla="*/ 326 w 472"/>
                <a:gd name="T3" fmla="*/ 42 h 530"/>
                <a:gd name="T4" fmla="*/ 313 w 472"/>
                <a:gd name="T5" fmla="*/ 20 h 530"/>
                <a:gd name="T6" fmla="*/ 294 w 472"/>
                <a:gd name="T7" fmla="*/ 13 h 530"/>
                <a:gd name="T8" fmla="*/ 256 w 472"/>
                <a:gd name="T9" fmla="*/ 5 h 530"/>
                <a:gd name="T10" fmla="*/ 218 w 472"/>
                <a:gd name="T11" fmla="*/ 0 h 530"/>
                <a:gd name="T12" fmla="*/ 181 w 472"/>
                <a:gd name="T13" fmla="*/ 1 h 530"/>
                <a:gd name="T14" fmla="*/ 144 w 472"/>
                <a:gd name="T15" fmla="*/ 8 h 530"/>
                <a:gd name="T16" fmla="*/ 112 w 472"/>
                <a:gd name="T17" fmla="*/ 20 h 530"/>
                <a:gd name="T18" fmla="*/ 82 w 472"/>
                <a:gd name="T19" fmla="*/ 38 h 530"/>
                <a:gd name="T20" fmla="*/ 57 w 472"/>
                <a:gd name="T21" fmla="*/ 64 h 530"/>
                <a:gd name="T22" fmla="*/ 47 w 472"/>
                <a:gd name="T23" fmla="*/ 79 h 530"/>
                <a:gd name="T24" fmla="*/ 21 w 472"/>
                <a:gd name="T25" fmla="*/ 137 h 530"/>
                <a:gd name="T26" fmla="*/ 5 w 472"/>
                <a:gd name="T27" fmla="*/ 198 h 530"/>
                <a:gd name="T28" fmla="*/ 0 w 472"/>
                <a:gd name="T29" fmla="*/ 260 h 530"/>
                <a:gd name="T30" fmla="*/ 5 w 472"/>
                <a:gd name="T31" fmla="*/ 321 h 530"/>
                <a:gd name="T32" fmla="*/ 10 w 472"/>
                <a:gd name="T33" fmla="*/ 343 h 530"/>
                <a:gd name="T34" fmla="*/ 23 w 472"/>
                <a:gd name="T35" fmla="*/ 386 h 530"/>
                <a:gd name="T36" fmla="*/ 42 w 472"/>
                <a:gd name="T37" fmla="*/ 426 h 530"/>
                <a:gd name="T38" fmla="*/ 66 w 472"/>
                <a:gd name="T39" fmla="*/ 461 h 530"/>
                <a:gd name="T40" fmla="*/ 81 w 472"/>
                <a:gd name="T41" fmla="*/ 477 h 530"/>
                <a:gd name="T42" fmla="*/ 116 w 472"/>
                <a:gd name="T43" fmla="*/ 505 h 530"/>
                <a:gd name="T44" fmla="*/ 155 w 472"/>
                <a:gd name="T45" fmla="*/ 522 h 530"/>
                <a:gd name="T46" fmla="*/ 196 w 472"/>
                <a:gd name="T47" fmla="*/ 530 h 530"/>
                <a:gd name="T48" fmla="*/ 236 w 472"/>
                <a:gd name="T49" fmla="*/ 526 h 530"/>
                <a:gd name="T50" fmla="*/ 277 w 472"/>
                <a:gd name="T51" fmla="*/ 512 h 530"/>
                <a:gd name="T52" fmla="*/ 314 w 472"/>
                <a:gd name="T53" fmla="*/ 489 h 530"/>
                <a:gd name="T54" fmla="*/ 349 w 472"/>
                <a:gd name="T55" fmla="*/ 455 h 530"/>
                <a:gd name="T56" fmla="*/ 379 w 472"/>
                <a:gd name="T57" fmla="*/ 412 h 530"/>
                <a:gd name="T58" fmla="*/ 409 w 472"/>
                <a:gd name="T59" fmla="*/ 360 h 530"/>
                <a:gd name="T60" fmla="*/ 435 w 472"/>
                <a:gd name="T61" fmla="*/ 311 h 530"/>
                <a:gd name="T62" fmla="*/ 455 w 472"/>
                <a:gd name="T63" fmla="*/ 264 h 530"/>
                <a:gd name="T64" fmla="*/ 466 w 472"/>
                <a:gd name="T65" fmla="*/ 218 h 530"/>
                <a:gd name="T66" fmla="*/ 469 w 472"/>
                <a:gd name="T67" fmla="*/ 213 h 530"/>
                <a:gd name="T68" fmla="*/ 472 w 472"/>
                <a:gd name="T69" fmla="*/ 208 h 530"/>
                <a:gd name="T70" fmla="*/ 469 w 472"/>
                <a:gd name="T71" fmla="*/ 20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2" h="530">
                  <a:moveTo>
                    <a:pt x="438" y="170"/>
                  </a:moveTo>
                  <a:lnTo>
                    <a:pt x="438" y="170"/>
                  </a:lnTo>
                  <a:lnTo>
                    <a:pt x="356" y="77"/>
                  </a:lnTo>
                  <a:lnTo>
                    <a:pt x="326" y="42"/>
                  </a:lnTo>
                  <a:lnTo>
                    <a:pt x="317" y="29"/>
                  </a:lnTo>
                  <a:lnTo>
                    <a:pt x="313" y="20"/>
                  </a:lnTo>
                  <a:lnTo>
                    <a:pt x="313" y="20"/>
                  </a:lnTo>
                  <a:lnTo>
                    <a:pt x="294" y="13"/>
                  </a:lnTo>
                  <a:lnTo>
                    <a:pt x="275" y="9"/>
                  </a:lnTo>
                  <a:lnTo>
                    <a:pt x="256" y="5"/>
                  </a:lnTo>
                  <a:lnTo>
                    <a:pt x="236" y="1"/>
                  </a:lnTo>
                  <a:lnTo>
                    <a:pt x="218" y="0"/>
                  </a:lnTo>
                  <a:lnTo>
                    <a:pt x="199" y="0"/>
                  </a:lnTo>
                  <a:lnTo>
                    <a:pt x="181" y="1"/>
                  </a:lnTo>
                  <a:lnTo>
                    <a:pt x="162" y="4"/>
                  </a:lnTo>
                  <a:lnTo>
                    <a:pt x="144" y="8"/>
                  </a:lnTo>
                  <a:lnTo>
                    <a:pt x="127" y="13"/>
                  </a:lnTo>
                  <a:lnTo>
                    <a:pt x="112" y="20"/>
                  </a:lnTo>
                  <a:lnTo>
                    <a:pt x="96" y="29"/>
                  </a:lnTo>
                  <a:lnTo>
                    <a:pt x="82" y="38"/>
                  </a:lnTo>
                  <a:lnTo>
                    <a:pt x="69" y="51"/>
                  </a:lnTo>
                  <a:lnTo>
                    <a:pt x="57" y="64"/>
                  </a:lnTo>
                  <a:lnTo>
                    <a:pt x="47" y="79"/>
                  </a:lnTo>
                  <a:lnTo>
                    <a:pt x="47" y="79"/>
                  </a:lnTo>
                  <a:lnTo>
                    <a:pt x="32" y="108"/>
                  </a:lnTo>
                  <a:lnTo>
                    <a:pt x="21" y="137"/>
                  </a:lnTo>
                  <a:lnTo>
                    <a:pt x="12" y="166"/>
                  </a:lnTo>
                  <a:lnTo>
                    <a:pt x="5" y="198"/>
                  </a:lnTo>
                  <a:lnTo>
                    <a:pt x="1" y="229"/>
                  </a:lnTo>
                  <a:lnTo>
                    <a:pt x="0" y="260"/>
                  </a:lnTo>
                  <a:lnTo>
                    <a:pt x="1" y="291"/>
                  </a:lnTo>
                  <a:lnTo>
                    <a:pt x="5" y="321"/>
                  </a:lnTo>
                  <a:lnTo>
                    <a:pt x="5" y="321"/>
                  </a:lnTo>
                  <a:lnTo>
                    <a:pt x="10" y="343"/>
                  </a:lnTo>
                  <a:lnTo>
                    <a:pt x="16" y="365"/>
                  </a:lnTo>
                  <a:lnTo>
                    <a:pt x="23" y="386"/>
                  </a:lnTo>
                  <a:lnTo>
                    <a:pt x="32" y="407"/>
                  </a:lnTo>
                  <a:lnTo>
                    <a:pt x="42" y="426"/>
                  </a:lnTo>
                  <a:lnTo>
                    <a:pt x="53" y="444"/>
                  </a:lnTo>
                  <a:lnTo>
                    <a:pt x="66" y="461"/>
                  </a:lnTo>
                  <a:lnTo>
                    <a:pt x="81" y="477"/>
                  </a:lnTo>
                  <a:lnTo>
                    <a:pt x="81" y="477"/>
                  </a:lnTo>
                  <a:lnTo>
                    <a:pt x="97" y="493"/>
                  </a:lnTo>
                  <a:lnTo>
                    <a:pt x="116" y="505"/>
                  </a:lnTo>
                  <a:lnTo>
                    <a:pt x="135" y="516"/>
                  </a:lnTo>
                  <a:lnTo>
                    <a:pt x="155" y="522"/>
                  </a:lnTo>
                  <a:lnTo>
                    <a:pt x="175" y="528"/>
                  </a:lnTo>
                  <a:lnTo>
                    <a:pt x="196" y="530"/>
                  </a:lnTo>
                  <a:lnTo>
                    <a:pt x="216" y="529"/>
                  </a:lnTo>
                  <a:lnTo>
                    <a:pt x="236" y="526"/>
                  </a:lnTo>
                  <a:lnTo>
                    <a:pt x="257" y="521"/>
                  </a:lnTo>
                  <a:lnTo>
                    <a:pt x="277" y="512"/>
                  </a:lnTo>
                  <a:lnTo>
                    <a:pt x="296" y="502"/>
                  </a:lnTo>
                  <a:lnTo>
                    <a:pt x="314" y="489"/>
                  </a:lnTo>
                  <a:lnTo>
                    <a:pt x="333" y="473"/>
                  </a:lnTo>
                  <a:lnTo>
                    <a:pt x="349" y="455"/>
                  </a:lnTo>
                  <a:lnTo>
                    <a:pt x="365" y="434"/>
                  </a:lnTo>
                  <a:lnTo>
                    <a:pt x="379" y="412"/>
                  </a:lnTo>
                  <a:lnTo>
                    <a:pt x="379" y="412"/>
                  </a:lnTo>
                  <a:lnTo>
                    <a:pt x="409" y="360"/>
                  </a:lnTo>
                  <a:lnTo>
                    <a:pt x="422" y="335"/>
                  </a:lnTo>
                  <a:lnTo>
                    <a:pt x="435" y="311"/>
                  </a:lnTo>
                  <a:lnTo>
                    <a:pt x="446" y="287"/>
                  </a:lnTo>
                  <a:lnTo>
                    <a:pt x="455" y="264"/>
                  </a:lnTo>
                  <a:lnTo>
                    <a:pt x="462" y="240"/>
                  </a:lnTo>
                  <a:lnTo>
                    <a:pt x="466" y="218"/>
                  </a:lnTo>
                  <a:lnTo>
                    <a:pt x="466" y="218"/>
                  </a:lnTo>
                  <a:lnTo>
                    <a:pt x="469" y="213"/>
                  </a:lnTo>
                  <a:lnTo>
                    <a:pt x="472" y="208"/>
                  </a:lnTo>
                  <a:lnTo>
                    <a:pt x="472" y="208"/>
                  </a:lnTo>
                  <a:lnTo>
                    <a:pt x="469" y="204"/>
                  </a:lnTo>
                  <a:lnTo>
                    <a:pt x="469" y="204"/>
                  </a:lnTo>
                  <a:lnTo>
                    <a:pt x="438" y="1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 name="Freeform 537"/>
            <p:cNvSpPr>
              <a:spLocks/>
            </p:cNvSpPr>
            <p:nvPr/>
          </p:nvSpPr>
          <p:spPr bwMode="auto">
            <a:xfrm>
              <a:off x="8067397" y="1747956"/>
              <a:ext cx="284767" cy="432734"/>
            </a:xfrm>
            <a:custGeom>
              <a:avLst/>
              <a:gdLst>
                <a:gd name="T0" fmla="*/ 27 w 405"/>
                <a:gd name="T1" fmla="*/ 118 h 619"/>
                <a:gd name="T2" fmla="*/ 11 w 405"/>
                <a:gd name="T3" fmla="*/ 153 h 619"/>
                <a:gd name="T4" fmla="*/ 2 w 405"/>
                <a:gd name="T5" fmla="*/ 193 h 619"/>
                <a:gd name="T6" fmla="*/ 0 w 405"/>
                <a:gd name="T7" fmla="*/ 238 h 619"/>
                <a:gd name="T8" fmla="*/ 2 w 405"/>
                <a:gd name="T9" fmla="*/ 283 h 619"/>
                <a:gd name="T10" fmla="*/ 9 w 405"/>
                <a:gd name="T11" fmla="*/ 331 h 619"/>
                <a:gd name="T12" fmla="*/ 21 w 405"/>
                <a:gd name="T13" fmla="*/ 378 h 619"/>
                <a:gd name="T14" fmla="*/ 35 w 405"/>
                <a:gd name="T15" fmla="*/ 425 h 619"/>
                <a:gd name="T16" fmla="*/ 53 w 405"/>
                <a:gd name="T17" fmla="*/ 469 h 619"/>
                <a:gd name="T18" fmla="*/ 57 w 405"/>
                <a:gd name="T19" fmla="*/ 470 h 619"/>
                <a:gd name="T20" fmla="*/ 84 w 405"/>
                <a:gd name="T21" fmla="*/ 491 h 619"/>
                <a:gd name="T22" fmla="*/ 138 w 405"/>
                <a:gd name="T23" fmla="*/ 538 h 619"/>
                <a:gd name="T24" fmla="*/ 191 w 405"/>
                <a:gd name="T25" fmla="*/ 584 h 619"/>
                <a:gd name="T26" fmla="*/ 199 w 405"/>
                <a:gd name="T27" fmla="*/ 591 h 619"/>
                <a:gd name="T28" fmla="*/ 230 w 405"/>
                <a:gd name="T29" fmla="*/ 619 h 619"/>
                <a:gd name="T30" fmla="*/ 247 w 405"/>
                <a:gd name="T31" fmla="*/ 608 h 619"/>
                <a:gd name="T32" fmla="*/ 279 w 405"/>
                <a:gd name="T33" fmla="*/ 575 h 619"/>
                <a:gd name="T34" fmla="*/ 310 w 405"/>
                <a:gd name="T35" fmla="*/ 531 h 619"/>
                <a:gd name="T36" fmla="*/ 358 w 405"/>
                <a:gd name="T37" fmla="*/ 449 h 619"/>
                <a:gd name="T38" fmla="*/ 371 w 405"/>
                <a:gd name="T39" fmla="*/ 426 h 619"/>
                <a:gd name="T40" fmla="*/ 391 w 405"/>
                <a:gd name="T41" fmla="*/ 374 h 619"/>
                <a:gd name="T42" fmla="*/ 403 w 405"/>
                <a:gd name="T43" fmla="*/ 319 h 619"/>
                <a:gd name="T44" fmla="*/ 405 w 405"/>
                <a:gd name="T45" fmla="*/ 265 h 619"/>
                <a:gd name="T46" fmla="*/ 401 w 405"/>
                <a:gd name="T47" fmla="*/ 212 h 619"/>
                <a:gd name="T48" fmla="*/ 390 w 405"/>
                <a:gd name="T49" fmla="*/ 160 h 619"/>
                <a:gd name="T50" fmla="*/ 369 w 405"/>
                <a:gd name="T51" fmla="*/ 113 h 619"/>
                <a:gd name="T52" fmla="*/ 343 w 405"/>
                <a:gd name="T53" fmla="*/ 71 h 619"/>
                <a:gd name="T54" fmla="*/ 326 w 405"/>
                <a:gd name="T55" fmla="*/ 53 h 619"/>
                <a:gd name="T56" fmla="*/ 301 w 405"/>
                <a:gd name="T57" fmla="*/ 31 h 619"/>
                <a:gd name="T58" fmla="*/ 274 w 405"/>
                <a:gd name="T59" fmla="*/ 15 h 619"/>
                <a:gd name="T60" fmla="*/ 245 w 405"/>
                <a:gd name="T61" fmla="*/ 5 h 619"/>
                <a:gd name="T62" fmla="*/ 217 w 405"/>
                <a:gd name="T63" fmla="*/ 0 h 619"/>
                <a:gd name="T64" fmla="*/ 188 w 405"/>
                <a:gd name="T65" fmla="*/ 1 h 619"/>
                <a:gd name="T66" fmla="*/ 160 w 405"/>
                <a:gd name="T67" fmla="*/ 6 h 619"/>
                <a:gd name="T68" fmla="*/ 131 w 405"/>
                <a:gd name="T69" fmla="*/ 17 h 619"/>
                <a:gd name="T70" fmla="*/ 104 w 405"/>
                <a:gd name="T71" fmla="*/ 32 h 619"/>
                <a:gd name="T72" fmla="*/ 93 w 405"/>
                <a:gd name="T73" fmla="*/ 40 h 619"/>
                <a:gd name="T74" fmla="*/ 73 w 405"/>
                <a:gd name="T75" fmla="*/ 58 h 619"/>
                <a:gd name="T76" fmla="*/ 53 w 405"/>
                <a:gd name="T77" fmla="*/ 80 h 619"/>
                <a:gd name="T78" fmla="*/ 35 w 405"/>
                <a:gd name="T7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619">
                  <a:moveTo>
                    <a:pt x="27" y="118"/>
                  </a:moveTo>
                  <a:lnTo>
                    <a:pt x="27" y="118"/>
                  </a:lnTo>
                  <a:lnTo>
                    <a:pt x="18" y="135"/>
                  </a:lnTo>
                  <a:lnTo>
                    <a:pt x="11" y="153"/>
                  </a:lnTo>
                  <a:lnTo>
                    <a:pt x="6" y="173"/>
                  </a:lnTo>
                  <a:lnTo>
                    <a:pt x="2" y="193"/>
                  </a:lnTo>
                  <a:lnTo>
                    <a:pt x="0" y="215"/>
                  </a:lnTo>
                  <a:lnTo>
                    <a:pt x="0" y="238"/>
                  </a:lnTo>
                  <a:lnTo>
                    <a:pt x="0" y="261"/>
                  </a:lnTo>
                  <a:lnTo>
                    <a:pt x="2" y="283"/>
                  </a:lnTo>
                  <a:lnTo>
                    <a:pt x="5" y="308"/>
                  </a:lnTo>
                  <a:lnTo>
                    <a:pt x="9" y="331"/>
                  </a:lnTo>
                  <a:lnTo>
                    <a:pt x="14" y="354"/>
                  </a:lnTo>
                  <a:lnTo>
                    <a:pt x="21" y="378"/>
                  </a:lnTo>
                  <a:lnTo>
                    <a:pt x="27" y="401"/>
                  </a:lnTo>
                  <a:lnTo>
                    <a:pt x="35" y="425"/>
                  </a:lnTo>
                  <a:lnTo>
                    <a:pt x="44" y="447"/>
                  </a:lnTo>
                  <a:lnTo>
                    <a:pt x="53" y="469"/>
                  </a:lnTo>
                  <a:lnTo>
                    <a:pt x="53" y="469"/>
                  </a:lnTo>
                  <a:lnTo>
                    <a:pt x="57" y="470"/>
                  </a:lnTo>
                  <a:lnTo>
                    <a:pt x="65" y="475"/>
                  </a:lnTo>
                  <a:lnTo>
                    <a:pt x="84" y="491"/>
                  </a:lnTo>
                  <a:lnTo>
                    <a:pt x="138" y="538"/>
                  </a:lnTo>
                  <a:lnTo>
                    <a:pt x="138" y="538"/>
                  </a:lnTo>
                  <a:lnTo>
                    <a:pt x="191" y="584"/>
                  </a:lnTo>
                  <a:lnTo>
                    <a:pt x="191" y="584"/>
                  </a:lnTo>
                  <a:lnTo>
                    <a:pt x="199" y="591"/>
                  </a:lnTo>
                  <a:lnTo>
                    <a:pt x="199" y="591"/>
                  </a:lnTo>
                  <a:lnTo>
                    <a:pt x="230" y="619"/>
                  </a:lnTo>
                  <a:lnTo>
                    <a:pt x="230" y="619"/>
                  </a:lnTo>
                  <a:lnTo>
                    <a:pt x="239" y="614"/>
                  </a:lnTo>
                  <a:lnTo>
                    <a:pt x="247" y="608"/>
                  </a:lnTo>
                  <a:lnTo>
                    <a:pt x="262" y="593"/>
                  </a:lnTo>
                  <a:lnTo>
                    <a:pt x="279" y="575"/>
                  </a:lnTo>
                  <a:lnTo>
                    <a:pt x="295" y="555"/>
                  </a:lnTo>
                  <a:lnTo>
                    <a:pt x="310" y="531"/>
                  </a:lnTo>
                  <a:lnTo>
                    <a:pt x="326" y="505"/>
                  </a:lnTo>
                  <a:lnTo>
                    <a:pt x="358" y="449"/>
                  </a:lnTo>
                  <a:lnTo>
                    <a:pt x="358" y="449"/>
                  </a:lnTo>
                  <a:lnTo>
                    <a:pt x="371" y="426"/>
                  </a:lnTo>
                  <a:lnTo>
                    <a:pt x="382" y="400"/>
                  </a:lnTo>
                  <a:lnTo>
                    <a:pt x="391" y="374"/>
                  </a:lnTo>
                  <a:lnTo>
                    <a:pt x="397" y="347"/>
                  </a:lnTo>
                  <a:lnTo>
                    <a:pt x="403" y="319"/>
                  </a:lnTo>
                  <a:lnTo>
                    <a:pt x="405" y="292"/>
                  </a:lnTo>
                  <a:lnTo>
                    <a:pt x="405" y="265"/>
                  </a:lnTo>
                  <a:lnTo>
                    <a:pt x="404" y="238"/>
                  </a:lnTo>
                  <a:lnTo>
                    <a:pt x="401" y="212"/>
                  </a:lnTo>
                  <a:lnTo>
                    <a:pt x="396" y="186"/>
                  </a:lnTo>
                  <a:lnTo>
                    <a:pt x="390" y="160"/>
                  </a:lnTo>
                  <a:lnTo>
                    <a:pt x="380" y="136"/>
                  </a:lnTo>
                  <a:lnTo>
                    <a:pt x="369" y="113"/>
                  </a:lnTo>
                  <a:lnTo>
                    <a:pt x="357" y="91"/>
                  </a:lnTo>
                  <a:lnTo>
                    <a:pt x="343" y="71"/>
                  </a:lnTo>
                  <a:lnTo>
                    <a:pt x="326" y="53"/>
                  </a:lnTo>
                  <a:lnTo>
                    <a:pt x="326" y="53"/>
                  </a:lnTo>
                  <a:lnTo>
                    <a:pt x="313" y="41"/>
                  </a:lnTo>
                  <a:lnTo>
                    <a:pt x="301" y="31"/>
                  </a:lnTo>
                  <a:lnTo>
                    <a:pt x="287" y="23"/>
                  </a:lnTo>
                  <a:lnTo>
                    <a:pt x="274" y="15"/>
                  </a:lnTo>
                  <a:lnTo>
                    <a:pt x="260" y="10"/>
                  </a:lnTo>
                  <a:lnTo>
                    <a:pt x="245" y="5"/>
                  </a:lnTo>
                  <a:lnTo>
                    <a:pt x="231" y="2"/>
                  </a:lnTo>
                  <a:lnTo>
                    <a:pt x="217" y="0"/>
                  </a:lnTo>
                  <a:lnTo>
                    <a:pt x="202" y="0"/>
                  </a:lnTo>
                  <a:lnTo>
                    <a:pt x="188" y="1"/>
                  </a:lnTo>
                  <a:lnTo>
                    <a:pt x="174" y="2"/>
                  </a:lnTo>
                  <a:lnTo>
                    <a:pt x="160" y="6"/>
                  </a:lnTo>
                  <a:lnTo>
                    <a:pt x="145" y="12"/>
                  </a:lnTo>
                  <a:lnTo>
                    <a:pt x="131" y="17"/>
                  </a:lnTo>
                  <a:lnTo>
                    <a:pt x="117" y="25"/>
                  </a:lnTo>
                  <a:lnTo>
                    <a:pt x="104" y="32"/>
                  </a:lnTo>
                  <a:lnTo>
                    <a:pt x="104" y="32"/>
                  </a:lnTo>
                  <a:lnTo>
                    <a:pt x="93" y="40"/>
                  </a:lnTo>
                  <a:lnTo>
                    <a:pt x="82" y="49"/>
                  </a:lnTo>
                  <a:lnTo>
                    <a:pt x="73" y="58"/>
                  </a:lnTo>
                  <a:lnTo>
                    <a:pt x="62" y="69"/>
                  </a:lnTo>
                  <a:lnTo>
                    <a:pt x="53" y="80"/>
                  </a:lnTo>
                  <a:lnTo>
                    <a:pt x="44" y="92"/>
                  </a:lnTo>
                  <a:lnTo>
                    <a:pt x="35" y="105"/>
                  </a:lnTo>
                  <a:lnTo>
                    <a:pt x="27" y="118"/>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 name="Freeform 538"/>
            <p:cNvSpPr>
              <a:spLocks/>
            </p:cNvSpPr>
            <p:nvPr/>
          </p:nvSpPr>
          <p:spPr bwMode="auto">
            <a:xfrm>
              <a:off x="8067397" y="1747956"/>
              <a:ext cx="284767" cy="432734"/>
            </a:xfrm>
            <a:custGeom>
              <a:avLst/>
              <a:gdLst>
                <a:gd name="T0" fmla="*/ 27 w 405"/>
                <a:gd name="T1" fmla="*/ 118 h 619"/>
                <a:gd name="T2" fmla="*/ 11 w 405"/>
                <a:gd name="T3" fmla="*/ 153 h 619"/>
                <a:gd name="T4" fmla="*/ 2 w 405"/>
                <a:gd name="T5" fmla="*/ 193 h 619"/>
                <a:gd name="T6" fmla="*/ 0 w 405"/>
                <a:gd name="T7" fmla="*/ 238 h 619"/>
                <a:gd name="T8" fmla="*/ 2 w 405"/>
                <a:gd name="T9" fmla="*/ 283 h 619"/>
                <a:gd name="T10" fmla="*/ 9 w 405"/>
                <a:gd name="T11" fmla="*/ 331 h 619"/>
                <a:gd name="T12" fmla="*/ 21 w 405"/>
                <a:gd name="T13" fmla="*/ 378 h 619"/>
                <a:gd name="T14" fmla="*/ 35 w 405"/>
                <a:gd name="T15" fmla="*/ 425 h 619"/>
                <a:gd name="T16" fmla="*/ 53 w 405"/>
                <a:gd name="T17" fmla="*/ 469 h 619"/>
                <a:gd name="T18" fmla="*/ 57 w 405"/>
                <a:gd name="T19" fmla="*/ 470 h 619"/>
                <a:gd name="T20" fmla="*/ 84 w 405"/>
                <a:gd name="T21" fmla="*/ 491 h 619"/>
                <a:gd name="T22" fmla="*/ 138 w 405"/>
                <a:gd name="T23" fmla="*/ 538 h 619"/>
                <a:gd name="T24" fmla="*/ 191 w 405"/>
                <a:gd name="T25" fmla="*/ 584 h 619"/>
                <a:gd name="T26" fmla="*/ 199 w 405"/>
                <a:gd name="T27" fmla="*/ 591 h 619"/>
                <a:gd name="T28" fmla="*/ 230 w 405"/>
                <a:gd name="T29" fmla="*/ 619 h 619"/>
                <a:gd name="T30" fmla="*/ 247 w 405"/>
                <a:gd name="T31" fmla="*/ 608 h 619"/>
                <a:gd name="T32" fmla="*/ 279 w 405"/>
                <a:gd name="T33" fmla="*/ 575 h 619"/>
                <a:gd name="T34" fmla="*/ 310 w 405"/>
                <a:gd name="T35" fmla="*/ 531 h 619"/>
                <a:gd name="T36" fmla="*/ 358 w 405"/>
                <a:gd name="T37" fmla="*/ 449 h 619"/>
                <a:gd name="T38" fmla="*/ 371 w 405"/>
                <a:gd name="T39" fmla="*/ 426 h 619"/>
                <a:gd name="T40" fmla="*/ 391 w 405"/>
                <a:gd name="T41" fmla="*/ 374 h 619"/>
                <a:gd name="T42" fmla="*/ 403 w 405"/>
                <a:gd name="T43" fmla="*/ 319 h 619"/>
                <a:gd name="T44" fmla="*/ 405 w 405"/>
                <a:gd name="T45" fmla="*/ 265 h 619"/>
                <a:gd name="T46" fmla="*/ 401 w 405"/>
                <a:gd name="T47" fmla="*/ 212 h 619"/>
                <a:gd name="T48" fmla="*/ 390 w 405"/>
                <a:gd name="T49" fmla="*/ 160 h 619"/>
                <a:gd name="T50" fmla="*/ 369 w 405"/>
                <a:gd name="T51" fmla="*/ 113 h 619"/>
                <a:gd name="T52" fmla="*/ 343 w 405"/>
                <a:gd name="T53" fmla="*/ 71 h 619"/>
                <a:gd name="T54" fmla="*/ 326 w 405"/>
                <a:gd name="T55" fmla="*/ 53 h 619"/>
                <a:gd name="T56" fmla="*/ 301 w 405"/>
                <a:gd name="T57" fmla="*/ 31 h 619"/>
                <a:gd name="T58" fmla="*/ 274 w 405"/>
                <a:gd name="T59" fmla="*/ 15 h 619"/>
                <a:gd name="T60" fmla="*/ 245 w 405"/>
                <a:gd name="T61" fmla="*/ 5 h 619"/>
                <a:gd name="T62" fmla="*/ 217 w 405"/>
                <a:gd name="T63" fmla="*/ 0 h 619"/>
                <a:gd name="T64" fmla="*/ 188 w 405"/>
                <a:gd name="T65" fmla="*/ 1 h 619"/>
                <a:gd name="T66" fmla="*/ 160 w 405"/>
                <a:gd name="T67" fmla="*/ 6 h 619"/>
                <a:gd name="T68" fmla="*/ 131 w 405"/>
                <a:gd name="T69" fmla="*/ 17 h 619"/>
                <a:gd name="T70" fmla="*/ 104 w 405"/>
                <a:gd name="T71" fmla="*/ 32 h 619"/>
                <a:gd name="T72" fmla="*/ 93 w 405"/>
                <a:gd name="T73" fmla="*/ 40 h 619"/>
                <a:gd name="T74" fmla="*/ 73 w 405"/>
                <a:gd name="T75" fmla="*/ 58 h 619"/>
                <a:gd name="T76" fmla="*/ 53 w 405"/>
                <a:gd name="T77" fmla="*/ 80 h 619"/>
                <a:gd name="T78" fmla="*/ 35 w 405"/>
                <a:gd name="T7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619">
                  <a:moveTo>
                    <a:pt x="27" y="118"/>
                  </a:moveTo>
                  <a:lnTo>
                    <a:pt x="27" y="118"/>
                  </a:lnTo>
                  <a:lnTo>
                    <a:pt x="18" y="135"/>
                  </a:lnTo>
                  <a:lnTo>
                    <a:pt x="11" y="153"/>
                  </a:lnTo>
                  <a:lnTo>
                    <a:pt x="6" y="173"/>
                  </a:lnTo>
                  <a:lnTo>
                    <a:pt x="2" y="193"/>
                  </a:lnTo>
                  <a:lnTo>
                    <a:pt x="0" y="215"/>
                  </a:lnTo>
                  <a:lnTo>
                    <a:pt x="0" y="238"/>
                  </a:lnTo>
                  <a:lnTo>
                    <a:pt x="0" y="261"/>
                  </a:lnTo>
                  <a:lnTo>
                    <a:pt x="2" y="283"/>
                  </a:lnTo>
                  <a:lnTo>
                    <a:pt x="5" y="308"/>
                  </a:lnTo>
                  <a:lnTo>
                    <a:pt x="9" y="331"/>
                  </a:lnTo>
                  <a:lnTo>
                    <a:pt x="14" y="354"/>
                  </a:lnTo>
                  <a:lnTo>
                    <a:pt x="21" y="378"/>
                  </a:lnTo>
                  <a:lnTo>
                    <a:pt x="27" y="401"/>
                  </a:lnTo>
                  <a:lnTo>
                    <a:pt x="35" y="425"/>
                  </a:lnTo>
                  <a:lnTo>
                    <a:pt x="44" y="447"/>
                  </a:lnTo>
                  <a:lnTo>
                    <a:pt x="53" y="469"/>
                  </a:lnTo>
                  <a:lnTo>
                    <a:pt x="53" y="469"/>
                  </a:lnTo>
                  <a:lnTo>
                    <a:pt x="57" y="470"/>
                  </a:lnTo>
                  <a:lnTo>
                    <a:pt x="65" y="475"/>
                  </a:lnTo>
                  <a:lnTo>
                    <a:pt x="84" y="491"/>
                  </a:lnTo>
                  <a:lnTo>
                    <a:pt x="138" y="538"/>
                  </a:lnTo>
                  <a:lnTo>
                    <a:pt x="138" y="538"/>
                  </a:lnTo>
                  <a:lnTo>
                    <a:pt x="191" y="584"/>
                  </a:lnTo>
                  <a:lnTo>
                    <a:pt x="191" y="584"/>
                  </a:lnTo>
                  <a:lnTo>
                    <a:pt x="199" y="591"/>
                  </a:lnTo>
                  <a:lnTo>
                    <a:pt x="199" y="591"/>
                  </a:lnTo>
                  <a:lnTo>
                    <a:pt x="230" y="619"/>
                  </a:lnTo>
                  <a:lnTo>
                    <a:pt x="230" y="619"/>
                  </a:lnTo>
                  <a:lnTo>
                    <a:pt x="239" y="614"/>
                  </a:lnTo>
                  <a:lnTo>
                    <a:pt x="247" y="608"/>
                  </a:lnTo>
                  <a:lnTo>
                    <a:pt x="262" y="593"/>
                  </a:lnTo>
                  <a:lnTo>
                    <a:pt x="279" y="575"/>
                  </a:lnTo>
                  <a:lnTo>
                    <a:pt x="295" y="555"/>
                  </a:lnTo>
                  <a:lnTo>
                    <a:pt x="310" y="531"/>
                  </a:lnTo>
                  <a:lnTo>
                    <a:pt x="326" y="505"/>
                  </a:lnTo>
                  <a:lnTo>
                    <a:pt x="358" y="449"/>
                  </a:lnTo>
                  <a:lnTo>
                    <a:pt x="358" y="449"/>
                  </a:lnTo>
                  <a:lnTo>
                    <a:pt x="371" y="426"/>
                  </a:lnTo>
                  <a:lnTo>
                    <a:pt x="382" y="400"/>
                  </a:lnTo>
                  <a:lnTo>
                    <a:pt x="391" y="374"/>
                  </a:lnTo>
                  <a:lnTo>
                    <a:pt x="397" y="347"/>
                  </a:lnTo>
                  <a:lnTo>
                    <a:pt x="403" y="319"/>
                  </a:lnTo>
                  <a:lnTo>
                    <a:pt x="405" y="292"/>
                  </a:lnTo>
                  <a:lnTo>
                    <a:pt x="405" y="265"/>
                  </a:lnTo>
                  <a:lnTo>
                    <a:pt x="404" y="238"/>
                  </a:lnTo>
                  <a:lnTo>
                    <a:pt x="401" y="212"/>
                  </a:lnTo>
                  <a:lnTo>
                    <a:pt x="396" y="186"/>
                  </a:lnTo>
                  <a:lnTo>
                    <a:pt x="390" y="160"/>
                  </a:lnTo>
                  <a:lnTo>
                    <a:pt x="380" y="136"/>
                  </a:lnTo>
                  <a:lnTo>
                    <a:pt x="369" y="113"/>
                  </a:lnTo>
                  <a:lnTo>
                    <a:pt x="357" y="91"/>
                  </a:lnTo>
                  <a:lnTo>
                    <a:pt x="343" y="71"/>
                  </a:lnTo>
                  <a:lnTo>
                    <a:pt x="326" y="53"/>
                  </a:lnTo>
                  <a:lnTo>
                    <a:pt x="326" y="53"/>
                  </a:lnTo>
                  <a:lnTo>
                    <a:pt x="313" y="41"/>
                  </a:lnTo>
                  <a:lnTo>
                    <a:pt x="301" y="31"/>
                  </a:lnTo>
                  <a:lnTo>
                    <a:pt x="287" y="23"/>
                  </a:lnTo>
                  <a:lnTo>
                    <a:pt x="274" y="15"/>
                  </a:lnTo>
                  <a:lnTo>
                    <a:pt x="260" y="10"/>
                  </a:lnTo>
                  <a:lnTo>
                    <a:pt x="245" y="5"/>
                  </a:lnTo>
                  <a:lnTo>
                    <a:pt x="231" y="2"/>
                  </a:lnTo>
                  <a:lnTo>
                    <a:pt x="217" y="0"/>
                  </a:lnTo>
                  <a:lnTo>
                    <a:pt x="202" y="0"/>
                  </a:lnTo>
                  <a:lnTo>
                    <a:pt x="188" y="1"/>
                  </a:lnTo>
                  <a:lnTo>
                    <a:pt x="174" y="2"/>
                  </a:lnTo>
                  <a:lnTo>
                    <a:pt x="160" y="6"/>
                  </a:lnTo>
                  <a:lnTo>
                    <a:pt x="145" y="12"/>
                  </a:lnTo>
                  <a:lnTo>
                    <a:pt x="131" y="17"/>
                  </a:lnTo>
                  <a:lnTo>
                    <a:pt x="117" y="25"/>
                  </a:lnTo>
                  <a:lnTo>
                    <a:pt x="104" y="32"/>
                  </a:lnTo>
                  <a:lnTo>
                    <a:pt x="104" y="32"/>
                  </a:lnTo>
                  <a:lnTo>
                    <a:pt x="93" y="40"/>
                  </a:lnTo>
                  <a:lnTo>
                    <a:pt x="82" y="49"/>
                  </a:lnTo>
                  <a:lnTo>
                    <a:pt x="73" y="58"/>
                  </a:lnTo>
                  <a:lnTo>
                    <a:pt x="62" y="69"/>
                  </a:lnTo>
                  <a:lnTo>
                    <a:pt x="53" y="80"/>
                  </a:lnTo>
                  <a:lnTo>
                    <a:pt x="44" y="92"/>
                  </a:lnTo>
                  <a:lnTo>
                    <a:pt x="35" y="105"/>
                  </a:lnTo>
                  <a:lnTo>
                    <a:pt x="27" y="1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 name="Freeform 539"/>
            <p:cNvSpPr>
              <a:spLocks/>
            </p:cNvSpPr>
            <p:nvPr/>
          </p:nvSpPr>
          <p:spPr bwMode="auto">
            <a:xfrm>
              <a:off x="8103691" y="2077392"/>
              <a:ext cx="600245" cy="614202"/>
            </a:xfrm>
            <a:custGeom>
              <a:avLst/>
              <a:gdLst>
                <a:gd name="T0" fmla="*/ 857 w 857"/>
                <a:gd name="T1" fmla="*/ 778 h 882"/>
                <a:gd name="T2" fmla="*/ 857 w 857"/>
                <a:gd name="T3" fmla="*/ 778 h 882"/>
                <a:gd name="T4" fmla="*/ 839 w 857"/>
                <a:gd name="T5" fmla="*/ 762 h 882"/>
                <a:gd name="T6" fmla="*/ 839 w 857"/>
                <a:gd name="T7" fmla="*/ 762 h 882"/>
                <a:gd name="T8" fmla="*/ 560 w 857"/>
                <a:gd name="T9" fmla="*/ 501 h 882"/>
                <a:gd name="T10" fmla="*/ 362 w 857"/>
                <a:gd name="T11" fmla="*/ 318 h 882"/>
                <a:gd name="T12" fmla="*/ 266 w 857"/>
                <a:gd name="T13" fmla="*/ 230 h 882"/>
                <a:gd name="T14" fmla="*/ 178 w 857"/>
                <a:gd name="T15" fmla="*/ 150 h 882"/>
                <a:gd name="T16" fmla="*/ 178 w 857"/>
                <a:gd name="T17" fmla="*/ 150 h 882"/>
                <a:gd name="T18" fmla="*/ 147 w 857"/>
                <a:gd name="T19" fmla="*/ 122 h 882"/>
                <a:gd name="T20" fmla="*/ 147 w 857"/>
                <a:gd name="T21" fmla="*/ 122 h 882"/>
                <a:gd name="T22" fmla="*/ 139 w 857"/>
                <a:gd name="T23" fmla="*/ 115 h 882"/>
                <a:gd name="T24" fmla="*/ 139 w 857"/>
                <a:gd name="T25" fmla="*/ 115 h 882"/>
                <a:gd name="T26" fmla="*/ 86 w 857"/>
                <a:gd name="T27" fmla="*/ 69 h 882"/>
                <a:gd name="T28" fmla="*/ 86 w 857"/>
                <a:gd name="T29" fmla="*/ 69 h 882"/>
                <a:gd name="T30" fmla="*/ 32 w 857"/>
                <a:gd name="T31" fmla="*/ 22 h 882"/>
                <a:gd name="T32" fmla="*/ 13 w 857"/>
                <a:gd name="T33" fmla="*/ 6 h 882"/>
                <a:gd name="T34" fmla="*/ 5 w 857"/>
                <a:gd name="T35" fmla="*/ 1 h 882"/>
                <a:gd name="T36" fmla="*/ 1 w 857"/>
                <a:gd name="T37" fmla="*/ 0 h 882"/>
                <a:gd name="T38" fmla="*/ 1 w 857"/>
                <a:gd name="T39" fmla="*/ 0 h 882"/>
                <a:gd name="T40" fmla="*/ 0 w 857"/>
                <a:gd name="T41" fmla="*/ 0 h 882"/>
                <a:gd name="T42" fmla="*/ 0 w 857"/>
                <a:gd name="T43" fmla="*/ 1 h 882"/>
                <a:gd name="T44" fmla="*/ 0 w 857"/>
                <a:gd name="T45" fmla="*/ 1 h 882"/>
                <a:gd name="T46" fmla="*/ 1 w 857"/>
                <a:gd name="T47" fmla="*/ 4 h 882"/>
                <a:gd name="T48" fmla="*/ 1 w 857"/>
                <a:gd name="T49" fmla="*/ 4 h 882"/>
                <a:gd name="T50" fmla="*/ 5 w 857"/>
                <a:gd name="T51" fmla="*/ 13 h 882"/>
                <a:gd name="T52" fmla="*/ 14 w 857"/>
                <a:gd name="T53" fmla="*/ 26 h 882"/>
                <a:gd name="T54" fmla="*/ 44 w 857"/>
                <a:gd name="T55" fmla="*/ 61 h 882"/>
                <a:gd name="T56" fmla="*/ 126 w 857"/>
                <a:gd name="T57" fmla="*/ 154 h 882"/>
                <a:gd name="T58" fmla="*/ 126 w 857"/>
                <a:gd name="T59" fmla="*/ 154 h 882"/>
                <a:gd name="T60" fmla="*/ 157 w 857"/>
                <a:gd name="T61" fmla="*/ 188 h 882"/>
                <a:gd name="T62" fmla="*/ 157 w 857"/>
                <a:gd name="T63" fmla="*/ 188 h 882"/>
                <a:gd name="T64" fmla="*/ 160 w 857"/>
                <a:gd name="T65" fmla="*/ 192 h 882"/>
                <a:gd name="T66" fmla="*/ 160 w 857"/>
                <a:gd name="T67" fmla="*/ 192 h 882"/>
                <a:gd name="T68" fmla="*/ 331 w 857"/>
                <a:gd name="T69" fmla="*/ 380 h 882"/>
                <a:gd name="T70" fmla="*/ 517 w 857"/>
                <a:gd name="T71" fmla="*/ 582 h 882"/>
                <a:gd name="T72" fmla="*/ 781 w 857"/>
                <a:gd name="T73" fmla="*/ 865 h 882"/>
                <a:gd name="T74" fmla="*/ 781 w 857"/>
                <a:gd name="T75" fmla="*/ 865 h 882"/>
                <a:gd name="T76" fmla="*/ 796 w 857"/>
                <a:gd name="T77" fmla="*/ 882 h 882"/>
                <a:gd name="T78" fmla="*/ 796 w 857"/>
                <a:gd name="T79" fmla="*/ 882 h 882"/>
                <a:gd name="T80" fmla="*/ 799 w 857"/>
                <a:gd name="T81" fmla="*/ 882 h 882"/>
                <a:gd name="T82" fmla="*/ 804 w 857"/>
                <a:gd name="T83" fmla="*/ 880 h 882"/>
                <a:gd name="T84" fmla="*/ 804 w 857"/>
                <a:gd name="T85" fmla="*/ 880 h 882"/>
                <a:gd name="T86" fmla="*/ 812 w 857"/>
                <a:gd name="T87" fmla="*/ 877 h 882"/>
                <a:gd name="T88" fmla="*/ 820 w 857"/>
                <a:gd name="T89" fmla="*/ 870 h 882"/>
                <a:gd name="T90" fmla="*/ 829 w 857"/>
                <a:gd name="T91" fmla="*/ 860 h 882"/>
                <a:gd name="T92" fmla="*/ 839 w 857"/>
                <a:gd name="T93" fmla="*/ 845 h 882"/>
                <a:gd name="T94" fmla="*/ 839 w 857"/>
                <a:gd name="T95" fmla="*/ 845 h 882"/>
                <a:gd name="T96" fmla="*/ 848 w 857"/>
                <a:gd name="T97" fmla="*/ 829 h 882"/>
                <a:gd name="T98" fmla="*/ 853 w 857"/>
                <a:gd name="T99" fmla="*/ 813 h 882"/>
                <a:gd name="T100" fmla="*/ 856 w 857"/>
                <a:gd name="T101" fmla="*/ 800 h 882"/>
                <a:gd name="T102" fmla="*/ 857 w 857"/>
                <a:gd name="T103" fmla="*/ 790 h 882"/>
                <a:gd name="T104" fmla="*/ 857 w 857"/>
                <a:gd name="T105" fmla="*/ 790 h 882"/>
                <a:gd name="T106" fmla="*/ 857 w 857"/>
                <a:gd name="T107" fmla="*/ 778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7" h="882">
                  <a:moveTo>
                    <a:pt x="857" y="778"/>
                  </a:moveTo>
                  <a:lnTo>
                    <a:pt x="857" y="778"/>
                  </a:lnTo>
                  <a:lnTo>
                    <a:pt x="839" y="762"/>
                  </a:lnTo>
                  <a:lnTo>
                    <a:pt x="839" y="762"/>
                  </a:lnTo>
                  <a:lnTo>
                    <a:pt x="560" y="501"/>
                  </a:lnTo>
                  <a:lnTo>
                    <a:pt x="362" y="318"/>
                  </a:lnTo>
                  <a:lnTo>
                    <a:pt x="266" y="230"/>
                  </a:lnTo>
                  <a:lnTo>
                    <a:pt x="178" y="150"/>
                  </a:lnTo>
                  <a:lnTo>
                    <a:pt x="178" y="150"/>
                  </a:lnTo>
                  <a:lnTo>
                    <a:pt x="147" y="122"/>
                  </a:lnTo>
                  <a:lnTo>
                    <a:pt x="147" y="122"/>
                  </a:lnTo>
                  <a:lnTo>
                    <a:pt x="139" y="115"/>
                  </a:lnTo>
                  <a:lnTo>
                    <a:pt x="139" y="115"/>
                  </a:lnTo>
                  <a:lnTo>
                    <a:pt x="86" y="69"/>
                  </a:lnTo>
                  <a:lnTo>
                    <a:pt x="86" y="69"/>
                  </a:lnTo>
                  <a:lnTo>
                    <a:pt x="32" y="22"/>
                  </a:lnTo>
                  <a:lnTo>
                    <a:pt x="13" y="6"/>
                  </a:lnTo>
                  <a:lnTo>
                    <a:pt x="5" y="1"/>
                  </a:lnTo>
                  <a:lnTo>
                    <a:pt x="1" y="0"/>
                  </a:lnTo>
                  <a:lnTo>
                    <a:pt x="1" y="0"/>
                  </a:lnTo>
                  <a:lnTo>
                    <a:pt x="0" y="0"/>
                  </a:lnTo>
                  <a:lnTo>
                    <a:pt x="0" y="1"/>
                  </a:lnTo>
                  <a:lnTo>
                    <a:pt x="0" y="1"/>
                  </a:lnTo>
                  <a:lnTo>
                    <a:pt x="1" y="4"/>
                  </a:lnTo>
                  <a:lnTo>
                    <a:pt x="1" y="4"/>
                  </a:lnTo>
                  <a:lnTo>
                    <a:pt x="5" y="13"/>
                  </a:lnTo>
                  <a:lnTo>
                    <a:pt x="14" y="26"/>
                  </a:lnTo>
                  <a:lnTo>
                    <a:pt x="44" y="61"/>
                  </a:lnTo>
                  <a:lnTo>
                    <a:pt x="126" y="154"/>
                  </a:lnTo>
                  <a:lnTo>
                    <a:pt x="126" y="154"/>
                  </a:lnTo>
                  <a:lnTo>
                    <a:pt x="157" y="188"/>
                  </a:lnTo>
                  <a:lnTo>
                    <a:pt x="157" y="188"/>
                  </a:lnTo>
                  <a:lnTo>
                    <a:pt x="160" y="192"/>
                  </a:lnTo>
                  <a:lnTo>
                    <a:pt x="160" y="192"/>
                  </a:lnTo>
                  <a:lnTo>
                    <a:pt x="331" y="380"/>
                  </a:lnTo>
                  <a:lnTo>
                    <a:pt x="517" y="582"/>
                  </a:lnTo>
                  <a:lnTo>
                    <a:pt x="781" y="865"/>
                  </a:lnTo>
                  <a:lnTo>
                    <a:pt x="781" y="865"/>
                  </a:lnTo>
                  <a:lnTo>
                    <a:pt x="796" y="882"/>
                  </a:lnTo>
                  <a:lnTo>
                    <a:pt x="796" y="882"/>
                  </a:lnTo>
                  <a:lnTo>
                    <a:pt x="799" y="882"/>
                  </a:lnTo>
                  <a:lnTo>
                    <a:pt x="804" y="880"/>
                  </a:lnTo>
                  <a:lnTo>
                    <a:pt x="804" y="880"/>
                  </a:lnTo>
                  <a:lnTo>
                    <a:pt x="812" y="877"/>
                  </a:lnTo>
                  <a:lnTo>
                    <a:pt x="820" y="870"/>
                  </a:lnTo>
                  <a:lnTo>
                    <a:pt x="829" y="860"/>
                  </a:lnTo>
                  <a:lnTo>
                    <a:pt x="839" y="845"/>
                  </a:lnTo>
                  <a:lnTo>
                    <a:pt x="839" y="845"/>
                  </a:lnTo>
                  <a:lnTo>
                    <a:pt x="848" y="829"/>
                  </a:lnTo>
                  <a:lnTo>
                    <a:pt x="853" y="813"/>
                  </a:lnTo>
                  <a:lnTo>
                    <a:pt x="856" y="800"/>
                  </a:lnTo>
                  <a:lnTo>
                    <a:pt x="857" y="790"/>
                  </a:lnTo>
                  <a:lnTo>
                    <a:pt x="857" y="790"/>
                  </a:lnTo>
                  <a:lnTo>
                    <a:pt x="857" y="778"/>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 name="Freeform 540"/>
            <p:cNvSpPr>
              <a:spLocks/>
            </p:cNvSpPr>
            <p:nvPr/>
          </p:nvSpPr>
          <p:spPr bwMode="auto">
            <a:xfrm>
              <a:off x="8103691" y="2077392"/>
              <a:ext cx="600245" cy="614202"/>
            </a:xfrm>
            <a:custGeom>
              <a:avLst/>
              <a:gdLst>
                <a:gd name="T0" fmla="*/ 857 w 857"/>
                <a:gd name="T1" fmla="*/ 778 h 882"/>
                <a:gd name="T2" fmla="*/ 857 w 857"/>
                <a:gd name="T3" fmla="*/ 778 h 882"/>
                <a:gd name="T4" fmla="*/ 839 w 857"/>
                <a:gd name="T5" fmla="*/ 762 h 882"/>
                <a:gd name="T6" fmla="*/ 839 w 857"/>
                <a:gd name="T7" fmla="*/ 762 h 882"/>
                <a:gd name="T8" fmla="*/ 560 w 857"/>
                <a:gd name="T9" fmla="*/ 501 h 882"/>
                <a:gd name="T10" fmla="*/ 362 w 857"/>
                <a:gd name="T11" fmla="*/ 318 h 882"/>
                <a:gd name="T12" fmla="*/ 266 w 857"/>
                <a:gd name="T13" fmla="*/ 230 h 882"/>
                <a:gd name="T14" fmla="*/ 178 w 857"/>
                <a:gd name="T15" fmla="*/ 150 h 882"/>
                <a:gd name="T16" fmla="*/ 178 w 857"/>
                <a:gd name="T17" fmla="*/ 150 h 882"/>
                <a:gd name="T18" fmla="*/ 147 w 857"/>
                <a:gd name="T19" fmla="*/ 122 h 882"/>
                <a:gd name="T20" fmla="*/ 147 w 857"/>
                <a:gd name="T21" fmla="*/ 122 h 882"/>
                <a:gd name="T22" fmla="*/ 139 w 857"/>
                <a:gd name="T23" fmla="*/ 115 h 882"/>
                <a:gd name="T24" fmla="*/ 139 w 857"/>
                <a:gd name="T25" fmla="*/ 115 h 882"/>
                <a:gd name="T26" fmla="*/ 86 w 857"/>
                <a:gd name="T27" fmla="*/ 69 h 882"/>
                <a:gd name="T28" fmla="*/ 86 w 857"/>
                <a:gd name="T29" fmla="*/ 69 h 882"/>
                <a:gd name="T30" fmla="*/ 32 w 857"/>
                <a:gd name="T31" fmla="*/ 22 h 882"/>
                <a:gd name="T32" fmla="*/ 13 w 857"/>
                <a:gd name="T33" fmla="*/ 6 h 882"/>
                <a:gd name="T34" fmla="*/ 5 w 857"/>
                <a:gd name="T35" fmla="*/ 1 h 882"/>
                <a:gd name="T36" fmla="*/ 1 w 857"/>
                <a:gd name="T37" fmla="*/ 0 h 882"/>
                <a:gd name="T38" fmla="*/ 1 w 857"/>
                <a:gd name="T39" fmla="*/ 0 h 882"/>
                <a:gd name="T40" fmla="*/ 0 w 857"/>
                <a:gd name="T41" fmla="*/ 0 h 882"/>
                <a:gd name="T42" fmla="*/ 0 w 857"/>
                <a:gd name="T43" fmla="*/ 1 h 882"/>
                <a:gd name="T44" fmla="*/ 0 w 857"/>
                <a:gd name="T45" fmla="*/ 1 h 882"/>
                <a:gd name="T46" fmla="*/ 1 w 857"/>
                <a:gd name="T47" fmla="*/ 4 h 882"/>
                <a:gd name="T48" fmla="*/ 1 w 857"/>
                <a:gd name="T49" fmla="*/ 4 h 882"/>
                <a:gd name="T50" fmla="*/ 5 w 857"/>
                <a:gd name="T51" fmla="*/ 13 h 882"/>
                <a:gd name="T52" fmla="*/ 14 w 857"/>
                <a:gd name="T53" fmla="*/ 26 h 882"/>
                <a:gd name="T54" fmla="*/ 44 w 857"/>
                <a:gd name="T55" fmla="*/ 61 h 882"/>
                <a:gd name="T56" fmla="*/ 126 w 857"/>
                <a:gd name="T57" fmla="*/ 154 h 882"/>
                <a:gd name="T58" fmla="*/ 126 w 857"/>
                <a:gd name="T59" fmla="*/ 154 h 882"/>
                <a:gd name="T60" fmla="*/ 157 w 857"/>
                <a:gd name="T61" fmla="*/ 188 h 882"/>
                <a:gd name="T62" fmla="*/ 157 w 857"/>
                <a:gd name="T63" fmla="*/ 188 h 882"/>
                <a:gd name="T64" fmla="*/ 160 w 857"/>
                <a:gd name="T65" fmla="*/ 192 h 882"/>
                <a:gd name="T66" fmla="*/ 160 w 857"/>
                <a:gd name="T67" fmla="*/ 192 h 882"/>
                <a:gd name="T68" fmla="*/ 331 w 857"/>
                <a:gd name="T69" fmla="*/ 380 h 882"/>
                <a:gd name="T70" fmla="*/ 517 w 857"/>
                <a:gd name="T71" fmla="*/ 582 h 882"/>
                <a:gd name="T72" fmla="*/ 781 w 857"/>
                <a:gd name="T73" fmla="*/ 865 h 882"/>
                <a:gd name="T74" fmla="*/ 781 w 857"/>
                <a:gd name="T75" fmla="*/ 865 h 882"/>
                <a:gd name="T76" fmla="*/ 796 w 857"/>
                <a:gd name="T77" fmla="*/ 882 h 882"/>
                <a:gd name="T78" fmla="*/ 796 w 857"/>
                <a:gd name="T79" fmla="*/ 882 h 882"/>
                <a:gd name="T80" fmla="*/ 799 w 857"/>
                <a:gd name="T81" fmla="*/ 882 h 882"/>
                <a:gd name="T82" fmla="*/ 804 w 857"/>
                <a:gd name="T83" fmla="*/ 880 h 882"/>
                <a:gd name="T84" fmla="*/ 804 w 857"/>
                <a:gd name="T85" fmla="*/ 880 h 882"/>
                <a:gd name="T86" fmla="*/ 812 w 857"/>
                <a:gd name="T87" fmla="*/ 877 h 882"/>
                <a:gd name="T88" fmla="*/ 820 w 857"/>
                <a:gd name="T89" fmla="*/ 870 h 882"/>
                <a:gd name="T90" fmla="*/ 829 w 857"/>
                <a:gd name="T91" fmla="*/ 860 h 882"/>
                <a:gd name="T92" fmla="*/ 839 w 857"/>
                <a:gd name="T93" fmla="*/ 845 h 882"/>
                <a:gd name="T94" fmla="*/ 839 w 857"/>
                <a:gd name="T95" fmla="*/ 845 h 882"/>
                <a:gd name="T96" fmla="*/ 848 w 857"/>
                <a:gd name="T97" fmla="*/ 829 h 882"/>
                <a:gd name="T98" fmla="*/ 853 w 857"/>
                <a:gd name="T99" fmla="*/ 813 h 882"/>
                <a:gd name="T100" fmla="*/ 856 w 857"/>
                <a:gd name="T101" fmla="*/ 800 h 882"/>
                <a:gd name="T102" fmla="*/ 857 w 857"/>
                <a:gd name="T103" fmla="*/ 790 h 882"/>
                <a:gd name="T104" fmla="*/ 857 w 857"/>
                <a:gd name="T105" fmla="*/ 790 h 882"/>
                <a:gd name="T106" fmla="*/ 857 w 857"/>
                <a:gd name="T107" fmla="*/ 778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7" h="882">
                  <a:moveTo>
                    <a:pt x="857" y="778"/>
                  </a:moveTo>
                  <a:lnTo>
                    <a:pt x="857" y="778"/>
                  </a:lnTo>
                  <a:lnTo>
                    <a:pt x="839" y="762"/>
                  </a:lnTo>
                  <a:lnTo>
                    <a:pt x="839" y="762"/>
                  </a:lnTo>
                  <a:lnTo>
                    <a:pt x="560" y="501"/>
                  </a:lnTo>
                  <a:lnTo>
                    <a:pt x="362" y="318"/>
                  </a:lnTo>
                  <a:lnTo>
                    <a:pt x="266" y="230"/>
                  </a:lnTo>
                  <a:lnTo>
                    <a:pt x="178" y="150"/>
                  </a:lnTo>
                  <a:lnTo>
                    <a:pt x="178" y="150"/>
                  </a:lnTo>
                  <a:lnTo>
                    <a:pt x="147" y="122"/>
                  </a:lnTo>
                  <a:lnTo>
                    <a:pt x="147" y="122"/>
                  </a:lnTo>
                  <a:lnTo>
                    <a:pt x="139" y="115"/>
                  </a:lnTo>
                  <a:lnTo>
                    <a:pt x="139" y="115"/>
                  </a:lnTo>
                  <a:lnTo>
                    <a:pt x="86" y="69"/>
                  </a:lnTo>
                  <a:lnTo>
                    <a:pt x="86" y="69"/>
                  </a:lnTo>
                  <a:lnTo>
                    <a:pt x="32" y="22"/>
                  </a:lnTo>
                  <a:lnTo>
                    <a:pt x="13" y="6"/>
                  </a:lnTo>
                  <a:lnTo>
                    <a:pt x="5" y="1"/>
                  </a:lnTo>
                  <a:lnTo>
                    <a:pt x="1" y="0"/>
                  </a:lnTo>
                  <a:lnTo>
                    <a:pt x="1" y="0"/>
                  </a:lnTo>
                  <a:lnTo>
                    <a:pt x="0" y="0"/>
                  </a:lnTo>
                  <a:lnTo>
                    <a:pt x="0" y="1"/>
                  </a:lnTo>
                  <a:lnTo>
                    <a:pt x="0" y="1"/>
                  </a:lnTo>
                  <a:lnTo>
                    <a:pt x="1" y="4"/>
                  </a:lnTo>
                  <a:lnTo>
                    <a:pt x="1" y="4"/>
                  </a:lnTo>
                  <a:lnTo>
                    <a:pt x="5" y="13"/>
                  </a:lnTo>
                  <a:lnTo>
                    <a:pt x="14" y="26"/>
                  </a:lnTo>
                  <a:lnTo>
                    <a:pt x="44" y="61"/>
                  </a:lnTo>
                  <a:lnTo>
                    <a:pt x="126" y="154"/>
                  </a:lnTo>
                  <a:lnTo>
                    <a:pt x="126" y="154"/>
                  </a:lnTo>
                  <a:lnTo>
                    <a:pt x="157" y="188"/>
                  </a:lnTo>
                  <a:lnTo>
                    <a:pt x="157" y="188"/>
                  </a:lnTo>
                  <a:lnTo>
                    <a:pt x="160" y="192"/>
                  </a:lnTo>
                  <a:lnTo>
                    <a:pt x="160" y="192"/>
                  </a:lnTo>
                  <a:lnTo>
                    <a:pt x="331" y="380"/>
                  </a:lnTo>
                  <a:lnTo>
                    <a:pt x="517" y="582"/>
                  </a:lnTo>
                  <a:lnTo>
                    <a:pt x="781" y="865"/>
                  </a:lnTo>
                  <a:lnTo>
                    <a:pt x="781" y="865"/>
                  </a:lnTo>
                  <a:lnTo>
                    <a:pt x="796" y="882"/>
                  </a:lnTo>
                  <a:lnTo>
                    <a:pt x="796" y="882"/>
                  </a:lnTo>
                  <a:lnTo>
                    <a:pt x="799" y="882"/>
                  </a:lnTo>
                  <a:lnTo>
                    <a:pt x="804" y="880"/>
                  </a:lnTo>
                  <a:lnTo>
                    <a:pt x="804" y="880"/>
                  </a:lnTo>
                  <a:lnTo>
                    <a:pt x="812" y="877"/>
                  </a:lnTo>
                  <a:lnTo>
                    <a:pt x="820" y="870"/>
                  </a:lnTo>
                  <a:lnTo>
                    <a:pt x="829" y="860"/>
                  </a:lnTo>
                  <a:lnTo>
                    <a:pt x="839" y="845"/>
                  </a:lnTo>
                  <a:lnTo>
                    <a:pt x="839" y="845"/>
                  </a:lnTo>
                  <a:lnTo>
                    <a:pt x="848" y="829"/>
                  </a:lnTo>
                  <a:lnTo>
                    <a:pt x="853" y="813"/>
                  </a:lnTo>
                  <a:lnTo>
                    <a:pt x="856" y="800"/>
                  </a:lnTo>
                  <a:lnTo>
                    <a:pt x="857" y="790"/>
                  </a:lnTo>
                  <a:lnTo>
                    <a:pt x="857" y="790"/>
                  </a:lnTo>
                  <a:lnTo>
                    <a:pt x="857" y="77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107" name="Group 106"/>
          <p:cNvGrpSpPr/>
          <p:nvPr/>
        </p:nvGrpSpPr>
        <p:grpSpPr>
          <a:xfrm>
            <a:off x="3057683" y="2131285"/>
            <a:ext cx="915235" cy="933260"/>
            <a:chOff x="6534682" y="1580446"/>
            <a:chExt cx="1275866" cy="1300993"/>
          </a:xfrm>
        </p:grpSpPr>
        <p:sp>
          <p:nvSpPr>
            <p:cNvPr id="108" name="Freeform 541"/>
            <p:cNvSpPr>
              <a:spLocks/>
            </p:cNvSpPr>
            <p:nvPr/>
          </p:nvSpPr>
          <p:spPr bwMode="auto">
            <a:xfrm>
              <a:off x="7676540" y="2747431"/>
              <a:ext cx="134008" cy="134008"/>
            </a:xfrm>
            <a:custGeom>
              <a:avLst/>
              <a:gdLst>
                <a:gd name="T0" fmla="*/ 153 w 188"/>
                <a:gd name="T1" fmla="*/ 152 h 193"/>
                <a:gd name="T2" fmla="*/ 153 w 188"/>
                <a:gd name="T3" fmla="*/ 152 h 193"/>
                <a:gd name="T4" fmla="*/ 118 w 188"/>
                <a:gd name="T5" fmla="*/ 113 h 193"/>
                <a:gd name="T6" fmla="*/ 78 w 188"/>
                <a:gd name="T7" fmla="*/ 67 h 193"/>
                <a:gd name="T8" fmla="*/ 78 w 188"/>
                <a:gd name="T9" fmla="*/ 67 h 193"/>
                <a:gd name="T10" fmla="*/ 57 w 188"/>
                <a:gd name="T11" fmla="*/ 44 h 193"/>
                <a:gd name="T12" fmla="*/ 36 w 188"/>
                <a:gd name="T13" fmla="*/ 22 h 193"/>
                <a:gd name="T14" fmla="*/ 36 w 188"/>
                <a:gd name="T15" fmla="*/ 22 h 193"/>
                <a:gd name="T16" fmla="*/ 13 w 188"/>
                <a:gd name="T17" fmla="*/ 0 h 193"/>
                <a:gd name="T18" fmla="*/ 13 w 188"/>
                <a:gd name="T19" fmla="*/ 0 h 193"/>
                <a:gd name="T20" fmla="*/ 8 w 188"/>
                <a:gd name="T21" fmla="*/ 11 h 193"/>
                <a:gd name="T22" fmla="*/ 8 w 188"/>
                <a:gd name="T23" fmla="*/ 11 h 193"/>
                <a:gd name="T24" fmla="*/ 0 w 188"/>
                <a:gd name="T25" fmla="*/ 23 h 193"/>
                <a:gd name="T26" fmla="*/ 0 w 188"/>
                <a:gd name="T27" fmla="*/ 23 h 193"/>
                <a:gd name="T28" fmla="*/ 22 w 188"/>
                <a:gd name="T29" fmla="*/ 48 h 193"/>
                <a:gd name="T30" fmla="*/ 22 w 188"/>
                <a:gd name="T31" fmla="*/ 48 h 193"/>
                <a:gd name="T32" fmla="*/ 43 w 188"/>
                <a:gd name="T33" fmla="*/ 67 h 193"/>
                <a:gd name="T34" fmla="*/ 66 w 188"/>
                <a:gd name="T35" fmla="*/ 87 h 193"/>
                <a:gd name="T36" fmla="*/ 66 w 188"/>
                <a:gd name="T37" fmla="*/ 87 h 193"/>
                <a:gd name="T38" fmla="*/ 110 w 188"/>
                <a:gd name="T39" fmla="*/ 127 h 193"/>
                <a:gd name="T40" fmla="*/ 148 w 188"/>
                <a:gd name="T41" fmla="*/ 161 h 193"/>
                <a:gd name="T42" fmla="*/ 148 w 188"/>
                <a:gd name="T43" fmla="*/ 161 h 193"/>
                <a:gd name="T44" fmla="*/ 187 w 188"/>
                <a:gd name="T45" fmla="*/ 193 h 193"/>
                <a:gd name="T46" fmla="*/ 188 w 188"/>
                <a:gd name="T47" fmla="*/ 192 h 193"/>
                <a:gd name="T48" fmla="*/ 188 w 188"/>
                <a:gd name="T49" fmla="*/ 192 h 193"/>
                <a:gd name="T50" fmla="*/ 153 w 188"/>
                <a:gd name="T51" fmla="*/ 1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3">
                  <a:moveTo>
                    <a:pt x="153" y="152"/>
                  </a:moveTo>
                  <a:lnTo>
                    <a:pt x="153" y="152"/>
                  </a:lnTo>
                  <a:lnTo>
                    <a:pt x="118" y="113"/>
                  </a:lnTo>
                  <a:lnTo>
                    <a:pt x="78" y="67"/>
                  </a:lnTo>
                  <a:lnTo>
                    <a:pt x="78" y="67"/>
                  </a:lnTo>
                  <a:lnTo>
                    <a:pt x="57" y="44"/>
                  </a:lnTo>
                  <a:lnTo>
                    <a:pt x="36" y="22"/>
                  </a:lnTo>
                  <a:lnTo>
                    <a:pt x="36" y="22"/>
                  </a:lnTo>
                  <a:lnTo>
                    <a:pt x="13" y="0"/>
                  </a:lnTo>
                  <a:lnTo>
                    <a:pt x="13" y="0"/>
                  </a:lnTo>
                  <a:lnTo>
                    <a:pt x="8" y="11"/>
                  </a:lnTo>
                  <a:lnTo>
                    <a:pt x="8" y="11"/>
                  </a:lnTo>
                  <a:lnTo>
                    <a:pt x="0" y="23"/>
                  </a:lnTo>
                  <a:lnTo>
                    <a:pt x="0" y="23"/>
                  </a:lnTo>
                  <a:lnTo>
                    <a:pt x="22" y="48"/>
                  </a:lnTo>
                  <a:lnTo>
                    <a:pt x="22" y="48"/>
                  </a:lnTo>
                  <a:lnTo>
                    <a:pt x="43" y="67"/>
                  </a:lnTo>
                  <a:lnTo>
                    <a:pt x="66" y="87"/>
                  </a:lnTo>
                  <a:lnTo>
                    <a:pt x="66" y="87"/>
                  </a:lnTo>
                  <a:lnTo>
                    <a:pt x="110" y="127"/>
                  </a:lnTo>
                  <a:lnTo>
                    <a:pt x="148" y="161"/>
                  </a:lnTo>
                  <a:lnTo>
                    <a:pt x="148" y="161"/>
                  </a:lnTo>
                  <a:lnTo>
                    <a:pt x="187" y="193"/>
                  </a:lnTo>
                  <a:lnTo>
                    <a:pt x="188" y="192"/>
                  </a:lnTo>
                  <a:lnTo>
                    <a:pt x="188" y="192"/>
                  </a:lnTo>
                  <a:lnTo>
                    <a:pt x="153" y="15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 name="Freeform 542"/>
            <p:cNvSpPr>
              <a:spLocks/>
            </p:cNvSpPr>
            <p:nvPr/>
          </p:nvSpPr>
          <p:spPr bwMode="auto">
            <a:xfrm>
              <a:off x="7676540" y="2747431"/>
              <a:ext cx="134008" cy="134008"/>
            </a:xfrm>
            <a:custGeom>
              <a:avLst/>
              <a:gdLst>
                <a:gd name="T0" fmla="*/ 153 w 188"/>
                <a:gd name="T1" fmla="*/ 152 h 193"/>
                <a:gd name="T2" fmla="*/ 153 w 188"/>
                <a:gd name="T3" fmla="*/ 152 h 193"/>
                <a:gd name="T4" fmla="*/ 118 w 188"/>
                <a:gd name="T5" fmla="*/ 113 h 193"/>
                <a:gd name="T6" fmla="*/ 78 w 188"/>
                <a:gd name="T7" fmla="*/ 67 h 193"/>
                <a:gd name="T8" fmla="*/ 78 w 188"/>
                <a:gd name="T9" fmla="*/ 67 h 193"/>
                <a:gd name="T10" fmla="*/ 57 w 188"/>
                <a:gd name="T11" fmla="*/ 44 h 193"/>
                <a:gd name="T12" fmla="*/ 36 w 188"/>
                <a:gd name="T13" fmla="*/ 22 h 193"/>
                <a:gd name="T14" fmla="*/ 36 w 188"/>
                <a:gd name="T15" fmla="*/ 22 h 193"/>
                <a:gd name="T16" fmla="*/ 13 w 188"/>
                <a:gd name="T17" fmla="*/ 0 h 193"/>
                <a:gd name="T18" fmla="*/ 13 w 188"/>
                <a:gd name="T19" fmla="*/ 0 h 193"/>
                <a:gd name="T20" fmla="*/ 8 w 188"/>
                <a:gd name="T21" fmla="*/ 11 h 193"/>
                <a:gd name="T22" fmla="*/ 8 w 188"/>
                <a:gd name="T23" fmla="*/ 11 h 193"/>
                <a:gd name="T24" fmla="*/ 0 w 188"/>
                <a:gd name="T25" fmla="*/ 23 h 193"/>
                <a:gd name="T26" fmla="*/ 0 w 188"/>
                <a:gd name="T27" fmla="*/ 23 h 193"/>
                <a:gd name="T28" fmla="*/ 22 w 188"/>
                <a:gd name="T29" fmla="*/ 48 h 193"/>
                <a:gd name="T30" fmla="*/ 22 w 188"/>
                <a:gd name="T31" fmla="*/ 48 h 193"/>
                <a:gd name="T32" fmla="*/ 43 w 188"/>
                <a:gd name="T33" fmla="*/ 67 h 193"/>
                <a:gd name="T34" fmla="*/ 66 w 188"/>
                <a:gd name="T35" fmla="*/ 87 h 193"/>
                <a:gd name="T36" fmla="*/ 66 w 188"/>
                <a:gd name="T37" fmla="*/ 87 h 193"/>
                <a:gd name="T38" fmla="*/ 110 w 188"/>
                <a:gd name="T39" fmla="*/ 127 h 193"/>
                <a:gd name="T40" fmla="*/ 148 w 188"/>
                <a:gd name="T41" fmla="*/ 161 h 193"/>
                <a:gd name="T42" fmla="*/ 148 w 188"/>
                <a:gd name="T43" fmla="*/ 161 h 193"/>
                <a:gd name="T44" fmla="*/ 187 w 188"/>
                <a:gd name="T45" fmla="*/ 193 h 193"/>
                <a:gd name="T46" fmla="*/ 188 w 188"/>
                <a:gd name="T47" fmla="*/ 192 h 193"/>
                <a:gd name="T48" fmla="*/ 188 w 188"/>
                <a:gd name="T49" fmla="*/ 192 h 193"/>
                <a:gd name="T50" fmla="*/ 153 w 188"/>
                <a:gd name="T51" fmla="*/ 15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3">
                  <a:moveTo>
                    <a:pt x="153" y="152"/>
                  </a:moveTo>
                  <a:lnTo>
                    <a:pt x="153" y="152"/>
                  </a:lnTo>
                  <a:lnTo>
                    <a:pt x="118" y="113"/>
                  </a:lnTo>
                  <a:lnTo>
                    <a:pt x="78" y="67"/>
                  </a:lnTo>
                  <a:lnTo>
                    <a:pt x="78" y="67"/>
                  </a:lnTo>
                  <a:lnTo>
                    <a:pt x="57" y="44"/>
                  </a:lnTo>
                  <a:lnTo>
                    <a:pt x="36" y="22"/>
                  </a:lnTo>
                  <a:lnTo>
                    <a:pt x="36" y="22"/>
                  </a:lnTo>
                  <a:lnTo>
                    <a:pt x="13" y="0"/>
                  </a:lnTo>
                  <a:lnTo>
                    <a:pt x="13" y="0"/>
                  </a:lnTo>
                  <a:lnTo>
                    <a:pt x="8" y="11"/>
                  </a:lnTo>
                  <a:lnTo>
                    <a:pt x="8" y="11"/>
                  </a:lnTo>
                  <a:lnTo>
                    <a:pt x="0" y="23"/>
                  </a:lnTo>
                  <a:lnTo>
                    <a:pt x="0" y="23"/>
                  </a:lnTo>
                  <a:lnTo>
                    <a:pt x="22" y="48"/>
                  </a:lnTo>
                  <a:lnTo>
                    <a:pt x="22" y="48"/>
                  </a:lnTo>
                  <a:lnTo>
                    <a:pt x="43" y="67"/>
                  </a:lnTo>
                  <a:lnTo>
                    <a:pt x="66" y="87"/>
                  </a:lnTo>
                  <a:lnTo>
                    <a:pt x="66" y="87"/>
                  </a:lnTo>
                  <a:lnTo>
                    <a:pt x="110" y="127"/>
                  </a:lnTo>
                  <a:lnTo>
                    <a:pt x="148" y="161"/>
                  </a:lnTo>
                  <a:lnTo>
                    <a:pt x="148" y="161"/>
                  </a:lnTo>
                  <a:lnTo>
                    <a:pt x="187" y="193"/>
                  </a:lnTo>
                  <a:lnTo>
                    <a:pt x="188" y="192"/>
                  </a:lnTo>
                  <a:lnTo>
                    <a:pt x="188" y="192"/>
                  </a:lnTo>
                  <a:lnTo>
                    <a:pt x="153" y="1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 name="Freeform 543"/>
            <p:cNvSpPr>
              <a:spLocks/>
            </p:cNvSpPr>
            <p:nvPr/>
          </p:nvSpPr>
          <p:spPr bwMode="auto">
            <a:xfrm>
              <a:off x="7383399" y="2426369"/>
              <a:ext cx="318269" cy="374105"/>
            </a:xfrm>
            <a:custGeom>
              <a:avLst/>
              <a:gdLst>
                <a:gd name="T0" fmla="*/ 459 w 459"/>
                <a:gd name="T1" fmla="*/ 351 h 538"/>
                <a:gd name="T2" fmla="*/ 107 w 459"/>
                <a:gd name="T3" fmla="*/ 0 h 538"/>
                <a:gd name="T4" fmla="*/ 107 w 459"/>
                <a:gd name="T5" fmla="*/ 0 h 538"/>
                <a:gd name="T6" fmla="*/ 109 w 459"/>
                <a:gd name="T7" fmla="*/ 3 h 538"/>
                <a:gd name="T8" fmla="*/ 111 w 459"/>
                <a:gd name="T9" fmla="*/ 7 h 538"/>
                <a:gd name="T10" fmla="*/ 112 w 459"/>
                <a:gd name="T11" fmla="*/ 17 h 538"/>
                <a:gd name="T12" fmla="*/ 112 w 459"/>
                <a:gd name="T13" fmla="*/ 30 h 538"/>
                <a:gd name="T14" fmla="*/ 109 w 459"/>
                <a:gd name="T15" fmla="*/ 46 h 538"/>
                <a:gd name="T16" fmla="*/ 104 w 459"/>
                <a:gd name="T17" fmla="*/ 63 h 538"/>
                <a:gd name="T18" fmla="*/ 98 w 459"/>
                <a:gd name="T19" fmla="*/ 81 h 538"/>
                <a:gd name="T20" fmla="*/ 89 w 459"/>
                <a:gd name="T21" fmla="*/ 99 h 538"/>
                <a:gd name="T22" fmla="*/ 78 w 459"/>
                <a:gd name="T23" fmla="*/ 118 h 538"/>
                <a:gd name="T24" fmla="*/ 78 w 459"/>
                <a:gd name="T25" fmla="*/ 118 h 538"/>
                <a:gd name="T26" fmla="*/ 67 w 459"/>
                <a:gd name="T27" fmla="*/ 137 h 538"/>
                <a:gd name="T28" fmla="*/ 56 w 459"/>
                <a:gd name="T29" fmla="*/ 152 h 538"/>
                <a:gd name="T30" fmla="*/ 44 w 459"/>
                <a:gd name="T31" fmla="*/ 166 h 538"/>
                <a:gd name="T32" fmla="*/ 34 w 459"/>
                <a:gd name="T33" fmla="*/ 177 h 538"/>
                <a:gd name="T34" fmla="*/ 24 w 459"/>
                <a:gd name="T35" fmla="*/ 185 h 538"/>
                <a:gd name="T36" fmla="*/ 15 w 459"/>
                <a:gd name="T37" fmla="*/ 189 h 538"/>
                <a:gd name="T38" fmla="*/ 9 w 459"/>
                <a:gd name="T39" fmla="*/ 190 h 538"/>
                <a:gd name="T40" fmla="*/ 7 w 459"/>
                <a:gd name="T41" fmla="*/ 190 h 538"/>
                <a:gd name="T42" fmla="*/ 3 w 459"/>
                <a:gd name="T43" fmla="*/ 190 h 538"/>
                <a:gd name="T44" fmla="*/ 0 w 459"/>
                <a:gd name="T45" fmla="*/ 189 h 538"/>
                <a:gd name="T46" fmla="*/ 351 w 459"/>
                <a:gd name="T47" fmla="*/ 538 h 538"/>
                <a:gd name="T48" fmla="*/ 351 w 459"/>
                <a:gd name="T49" fmla="*/ 538 h 538"/>
                <a:gd name="T50" fmla="*/ 358 w 459"/>
                <a:gd name="T51" fmla="*/ 537 h 538"/>
                <a:gd name="T52" fmla="*/ 364 w 459"/>
                <a:gd name="T53" fmla="*/ 534 h 538"/>
                <a:gd name="T54" fmla="*/ 374 w 459"/>
                <a:gd name="T55" fmla="*/ 530 h 538"/>
                <a:gd name="T56" fmla="*/ 385 w 459"/>
                <a:gd name="T57" fmla="*/ 522 h 538"/>
                <a:gd name="T58" fmla="*/ 398 w 459"/>
                <a:gd name="T59" fmla="*/ 513 h 538"/>
                <a:gd name="T60" fmla="*/ 411 w 459"/>
                <a:gd name="T61" fmla="*/ 499 h 538"/>
                <a:gd name="T62" fmla="*/ 424 w 459"/>
                <a:gd name="T63" fmla="*/ 482 h 538"/>
                <a:gd name="T64" fmla="*/ 424 w 459"/>
                <a:gd name="T65" fmla="*/ 482 h 538"/>
                <a:gd name="T66" fmla="*/ 432 w 459"/>
                <a:gd name="T67" fmla="*/ 470 h 538"/>
                <a:gd name="T68" fmla="*/ 432 w 459"/>
                <a:gd name="T69" fmla="*/ 470 h 538"/>
                <a:gd name="T70" fmla="*/ 437 w 459"/>
                <a:gd name="T71" fmla="*/ 459 h 538"/>
                <a:gd name="T72" fmla="*/ 437 w 459"/>
                <a:gd name="T73" fmla="*/ 459 h 538"/>
                <a:gd name="T74" fmla="*/ 446 w 459"/>
                <a:gd name="T75" fmla="*/ 438 h 538"/>
                <a:gd name="T76" fmla="*/ 452 w 459"/>
                <a:gd name="T77" fmla="*/ 418 h 538"/>
                <a:gd name="T78" fmla="*/ 456 w 459"/>
                <a:gd name="T79" fmla="*/ 400 h 538"/>
                <a:gd name="T80" fmla="*/ 459 w 459"/>
                <a:gd name="T81" fmla="*/ 383 h 538"/>
                <a:gd name="T82" fmla="*/ 459 w 459"/>
                <a:gd name="T83" fmla="*/ 370 h 538"/>
                <a:gd name="T84" fmla="*/ 459 w 459"/>
                <a:gd name="T85" fmla="*/ 360 h 538"/>
                <a:gd name="T86" fmla="*/ 459 w 459"/>
                <a:gd name="T87" fmla="*/ 3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538">
                  <a:moveTo>
                    <a:pt x="459" y="351"/>
                  </a:moveTo>
                  <a:lnTo>
                    <a:pt x="107" y="0"/>
                  </a:lnTo>
                  <a:lnTo>
                    <a:pt x="107" y="0"/>
                  </a:lnTo>
                  <a:lnTo>
                    <a:pt x="109" y="3"/>
                  </a:lnTo>
                  <a:lnTo>
                    <a:pt x="111" y="7"/>
                  </a:lnTo>
                  <a:lnTo>
                    <a:pt x="112" y="17"/>
                  </a:lnTo>
                  <a:lnTo>
                    <a:pt x="112" y="30"/>
                  </a:lnTo>
                  <a:lnTo>
                    <a:pt x="109" y="46"/>
                  </a:lnTo>
                  <a:lnTo>
                    <a:pt x="104" y="63"/>
                  </a:lnTo>
                  <a:lnTo>
                    <a:pt x="98" y="81"/>
                  </a:lnTo>
                  <a:lnTo>
                    <a:pt x="89" y="99"/>
                  </a:lnTo>
                  <a:lnTo>
                    <a:pt x="78" y="118"/>
                  </a:lnTo>
                  <a:lnTo>
                    <a:pt x="78" y="118"/>
                  </a:lnTo>
                  <a:lnTo>
                    <a:pt x="67" y="137"/>
                  </a:lnTo>
                  <a:lnTo>
                    <a:pt x="56" y="152"/>
                  </a:lnTo>
                  <a:lnTo>
                    <a:pt x="44" y="166"/>
                  </a:lnTo>
                  <a:lnTo>
                    <a:pt x="34" y="177"/>
                  </a:lnTo>
                  <a:lnTo>
                    <a:pt x="24" y="185"/>
                  </a:lnTo>
                  <a:lnTo>
                    <a:pt x="15" y="189"/>
                  </a:lnTo>
                  <a:lnTo>
                    <a:pt x="9" y="190"/>
                  </a:lnTo>
                  <a:lnTo>
                    <a:pt x="7" y="190"/>
                  </a:lnTo>
                  <a:lnTo>
                    <a:pt x="3" y="190"/>
                  </a:lnTo>
                  <a:lnTo>
                    <a:pt x="0" y="189"/>
                  </a:lnTo>
                  <a:lnTo>
                    <a:pt x="351" y="538"/>
                  </a:lnTo>
                  <a:lnTo>
                    <a:pt x="351" y="538"/>
                  </a:lnTo>
                  <a:lnTo>
                    <a:pt x="358" y="537"/>
                  </a:lnTo>
                  <a:lnTo>
                    <a:pt x="364" y="534"/>
                  </a:lnTo>
                  <a:lnTo>
                    <a:pt x="374" y="530"/>
                  </a:lnTo>
                  <a:lnTo>
                    <a:pt x="385" y="522"/>
                  </a:lnTo>
                  <a:lnTo>
                    <a:pt x="398" y="513"/>
                  </a:lnTo>
                  <a:lnTo>
                    <a:pt x="411" y="499"/>
                  </a:lnTo>
                  <a:lnTo>
                    <a:pt x="424" y="482"/>
                  </a:lnTo>
                  <a:lnTo>
                    <a:pt x="424" y="482"/>
                  </a:lnTo>
                  <a:lnTo>
                    <a:pt x="432" y="470"/>
                  </a:lnTo>
                  <a:lnTo>
                    <a:pt x="432" y="470"/>
                  </a:lnTo>
                  <a:lnTo>
                    <a:pt x="437" y="459"/>
                  </a:lnTo>
                  <a:lnTo>
                    <a:pt x="437" y="459"/>
                  </a:lnTo>
                  <a:lnTo>
                    <a:pt x="446" y="438"/>
                  </a:lnTo>
                  <a:lnTo>
                    <a:pt x="452" y="418"/>
                  </a:lnTo>
                  <a:lnTo>
                    <a:pt x="456" y="400"/>
                  </a:lnTo>
                  <a:lnTo>
                    <a:pt x="459" y="383"/>
                  </a:lnTo>
                  <a:lnTo>
                    <a:pt x="459" y="370"/>
                  </a:lnTo>
                  <a:lnTo>
                    <a:pt x="459" y="360"/>
                  </a:lnTo>
                  <a:lnTo>
                    <a:pt x="459" y="351"/>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 name="Freeform 544"/>
            <p:cNvSpPr>
              <a:spLocks/>
            </p:cNvSpPr>
            <p:nvPr/>
          </p:nvSpPr>
          <p:spPr bwMode="auto">
            <a:xfrm>
              <a:off x="7383399" y="2426369"/>
              <a:ext cx="318269" cy="374105"/>
            </a:xfrm>
            <a:custGeom>
              <a:avLst/>
              <a:gdLst>
                <a:gd name="T0" fmla="*/ 459 w 459"/>
                <a:gd name="T1" fmla="*/ 351 h 538"/>
                <a:gd name="T2" fmla="*/ 107 w 459"/>
                <a:gd name="T3" fmla="*/ 0 h 538"/>
                <a:gd name="T4" fmla="*/ 107 w 459"/>
                <a:gd name="T5" fmla="*/ 0 h 538"/>
                <a:gd name="T6" fmla="*/ 109 w 459"/>
                <a:gd name="T7" fmla="*/ 3 h 538"/>
                <a:gd name="T8" fmla="*/ 111 w 459"/>
                <a:gd name="T9" fmla="*/ 7 h 538"/>
                <a:gd name="T10" fmla="*/ 112 w 459"/>
                <a:gd name="T11" fmla="*/ 17 h 538"/>
                <a:gd name="T12" fmla="*/ 112 w 459"/>
                <a:gd name="T13" fmla="*/ 30 h 538"/>
                <a:gd name="T14" fmla="*/ 109 w 459"/>
                <a:gd name="T15" fmla="*/ 46 h 538"/>
                <a:gd name="T16" fmla="*/ 104 w 459"/>
                <a:gd name="T17" fmla="*/ 63 h 538"/>
                <a:gd name="T18" fmla="*/ 98 w 459"/>
                <a:gd name="T19" fmla="*/ 81 h 538"/>
                <a:gd name="T20" fmla="*/ 89 w 459"/>
                <a:gd name="T21" fmla="*/ 99 h 538"/>
                <a:gd name="T22" fmla="*/ 78 w 459"/>
                <a:gd name="T23" fmla="*/ 118 h 538"/>
                <a:gd name="T24" fmla="*/ 78 w 459"/>
                <a:gd name="T25" fmla="*/ 118 h 538"/>
                <a:gd name="T26" fmla="*/ 67 w 459"/>
                <a:gd name="T27" fmla="*/ 137 h 538"/>
                <a:gd name="T28" fmla="*/ 56 w 459"/>
                <a:gd name="T29" fmla="*/ 152 h 538"/>
                <a:gd name="T30" fmla="*/ 44 w 459"/>
                <a:gd name="T31" fmla="*/ 166 h 538"/>
                <a:gd name="T32" fmla="*/ 34 w 459"/>
                <a:gd name="T33" fmla="*/ 177 h 538"/>
                <a:gd name="T34" fmla="*/ 24 w 459"/>
                <a:gd name="T35" fmla="*/ 185 h 538"/>
                <a:gd name="T36" fmla="*/ 15 w 459"/>
                <a:gd name="T37" fmla="*/ 189 h 538"/>
                <a:gd name="T38" fmla="*/ 9 w 459"/>
                <a:gd name="T39" fmla="*/ 190 h 538"/>
                <a:gd name="T40" fmla="*/ 7 w 459"/>
                <a:gd name="T41" fmla="*/ 190 h 538"/>
                <a:gd name="T42" fmla="*/ 3 w 459"/>
                <a:gd name="T43" fmla="*/ 190 h 538"/>
                <a:gd name="T44" fmla="*/ 0 w 459"/>
                <a:gd name="T45" fmla="*/ 189 h 538"/>
                <a:gd name="T46" fmla="*/ 351 w 459"/>
                <a:gd name="T47" fmla="*/ 538 h 538"/>
                <a:gd name="T48" fmla="*/ 351 w 459"/>
                <a:gd name="T49" fmla="*/ 538 h 538"/>
                <a:gd name="T50" fmla="*/ 358 w 459"/>
                <a:gd name="T51" fmla="*/ 537 h 538"/>
                <a:gd name="T52" fmla="*/ 364 w 459"/>
                <a:gd name="T53" fmla="*/ 534 h 538"/>
                <a:gd name="T54" fmla="*/ 374 w 459"/>
                <a:gd name="T55" fmla="*/ 530 h 538"/>
                <a:gd name="T56" fmla="*/ 385 w 459"/>
                <a:gd name="T57" fmla="*/ 522 h 538"/>
                <a:gd name="T58" fmla="*/ 398 w 459"/>
                <a:gd name="T59" fmla="*/ 513 h 538"/>
                <a:gd name="T60" fmla="*/ 411 w 459"/>
                <a:gd name="T61" fmla="*/ 499 h 538"/>
                <a:gd name="T62" fmla="*/ 424 w 459"/>
                <a:gd name="T63" fmla="*/ 482 h 538"/>
                <a:gd name="T64" fmla="*/ 424 w 459"/>
                <a:gd name="T65" fmla="*/ 482 h 538"/>
                <a:gd name="T66" fmla="*/ 432 w 459"/>
                <a:gd name="T67" fmla="*/ 470 h 538"/>
                <a:gd name="T68" fmla="*/ 432 w 459"/>
                <a:gd name="T69" fmla="*/ 470 h 538"/>
                <a:gd name="T70" fmla="*/ 437 w 459"/>
                <a:gd name="T71" fmla="*/ 459 h 538"/>
                <a:gd name="T72" fmla="*/ 437 w 459"/>
                <a:gd name="T73" fmla="*/ 459 h 538"/>
                <a:gd name="T74" fmla="*/ 446 w 459"/>
                <a:gd name="T75" fmla="*/ 438 h 538"/>
                <a:gd name="T76" fmla="*/ 452 w 459"/>
                <a:gd name="T77" fmla="*/ 418 h 538"/>
                <a:gd name="T78" fmla="*/ 456 w 459"/>
                <a:gd name="T79" fmla="*/ 400 h 538"/>
                <a:gd name="T80" fmla="*/ 459 w 459"/>
                <a:gd name="T81" fmla="*/ 383 h 538"/>
                <a:gd name="T82" fmla="*/ 459 w 459"/>
                <a:gd name="T83" fmla="*/ 370 h 538"/>
                <a:gd name="T84" fmla="*/ 459 w 459"/>
                <a:gd name="T85" fmla="*/ 360 h 538"/>
                <a:gd name="T86" fmla="*/ 459 w 459"/>
                <a:gd name="T87" fmla="*/ 3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538">
                  <a:moveTo>
                    <a:pt x="459" y="351"/>
                  </a:moveTo>
                  <a:lnTo>
                    <a:pt x="107" y="0"/>
                  </a:lnTo>
                  <a:lnTo>
                    <a:pt x="107" y="0"/>
                  </a:lnTo>
                  <a:lnTo>
                    <a:pt x="109" y="3"/>
                  </a:lnTo>
                  <a:lnTo>
                    <a:pt x="111" y="7"/>
                  </a:lnTo>
                  <a:lnTo>
                    <a:pt x="112" y="17"/>
                  </a:lnTo>
                  <a:lnTo>
                    <a:pt x="112" y="30"/>
                  </a:lnTo>
                  <a:lnTo>
                    <a:pt x="109" y="46"/>
                  </a:lnTo>
                  <a:lnTo>
                    <a:pt x="104" y="63"/>
                  </a:lnTo>
                  <a:lnTo>
                    <a:pt x="98" y="81"/>
                  </a:lnTo>
                  <a:lnTo>
                    <a:pt x="89" y="99"/>
                  </a:lnTo>
                  <a:lnTo>
                    <a:pt x="78" y="118"/>
                  </a:lnTo>
                  <a:lnTo>
                    <a:pt x="78" y="118"/>
                  </a:lnTo>
                  <a:lnTo>
                    <a:pt x="67" y="137"/>
                  </a:lnTo>
                  <a:lnTo>
                    <a:pt x="56" y="152"/>
                  </a:lnTo>
                  <a:lnTo>
                    <a:pt x="44" y="166"/>
                  </a:lnTo>
                  <a:lnTo>
                    <a:pt x="34" y="177"/>
                  </a:lnTo>
                  <a:lnTo>
                    <a:pt x="24" y="185"/>
                  </a:lnTo>
                  <a:lnTo>
                    <a:pt x="15" y="189"/>
                  </a:lnTo>
                  <a:lnTo>
                    <a:pt x="9" y="190"/>
                  </a:lnTo>
                  <a:lnTo>
                    <a:pt x="7" y="190"/>
                  </a:lnTo>
                  <a:lnTo>
                    <a:pt x="3" y="190"/>
                  </a:lnTo>
                  <a:lnTo>
                    <a:pt x="0" y="189"/>
                  </a:lnTo>
                  <a:lnTo>
                    <a:pt x="351" y="538"/>
                  </a:lnTo>
                  <a:lnTo>
                    <a:pt x="351" y="538"/>
                  </a:lnTo>
                  <a:lnTo>
                    <a:pt x="358" y="537"/>
                  </a:lnTo>
                  <a:lnTo>
                    <a:pt x="364" y="534"/>
                  </a:lnTo>
                  <a:lnTo>
                    <a:pt x="374" y="530"/>
                  </a:lnTo>
                  <a:lnTo>
                    <a:pt x="385" y="522"/>
                  </a:lnTo>
                  <a:lnTo>
                    <a:pt x="398" y="513"/>
                  </a:lnTo>
                  <a:lnTo>
                    <a:pt x="411" y="499"/>
                  </a:lnTo>
                  <a:lnTo>
                    <a:pt x="424" y="482"/>
                  </a:lnTo>
                  <a:lnTo>
                    <a:pt x="424" y="482"/>
                  </a:lnTo>
                  <a:lnTo>
                    <a:pt x="432" y="470"/>
                  </a:lnTo>
                  <a:lnTo>
                    <a:pt x="432" y="470"/>
                  </a:lnTo>
                  <a:lnTo>
                    <a:pt x="437" y="459"/>
                  </a:lnTo>
                  <a:lnTo>
                    <a:pt x="437" y="459"/>
                  </a:lnTo>
                  <a:lnTo>
                    <a:pt x="446" y="438"/>
                  </a:lnTo>
                  <a:lnTo>
                    <a:pt x="452" y="418"/>
                  </a:lnTo>
                  <a:lnTo>
                    <a:pt x="456" y="400"/>
                  </a:lnTo>
                  <a:lnTo>
                    <a:pt x="459" y="383"/>
                  </a:lnTo>
                  <a:lnTo>
                    <a:pt x="459" y="370"/>
                  </a:lnTo>
                  <a:lnTo>
                    <a:pt x="459" y="360"/>
                  </a:lnTo>
                  <a:lnTo>
                    <a:pt x="459" y="3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 name="Freeform 545"/>
            <p:cNvSpPr>
              <a:spLocks/>
            </p:cNvSpPr>
            <p:nvPr/>
          </p:nvSpPr>
          <p:spPr bwMode="auto">
            <a:xfrm>
              <a:off x="7377815" y="2423578"/>
              <a:ext cx="83755" cy="134008"/>
            </a:xfrm>
            <a:custGeom>
              <a:avLst/>
              <a:gdLst>
                <a:gd name="T0" fmla="*/ 114 w 119"/>
                <a:gd name="T1" fmla="*/ 4 h 194"/>
                <a:gd name="T2" fmla="*/ 114 w 119"/>
                <a:gd name="T3" fmla="*/ 4 h 194"/>
                <a:gd name="T4" fmla="*/ 110 w 119"/>
                <a:gd name="T5" fmla="*/ 2 h 194"/>
                <a:gd name="T6" fmla="*/ 106 w 119"/>
                <a:gd name="T7" fmla="*/ 0 h 194"/>
                <a:gd name="T8" fmla="*/ 101 w 119"/>
                <a:gd name="T9" fmla="*/ 2 h 194"/>
                <a:gd name="T10" fmla="*/ 94 w 119"/>
                <a:gd name="T11" fmla="*/ 3 h 194"/>
                <a:gd name="T12" fmla="*/ 89 w 119"/>
                <a:gd name="T13" fmla="*/ 7 h 194"/>
                <a:gd name="T14" fmla="*/ 83 w 119"/>
                <a:gd name="T15" fmla="*/ 12 h 194"/>
                <a:gd name="T16" fmla="*/ 68 w 119"/>
                <a:gd name="T17" fmla="*/ 25 h 194"/>
                <a:gd name="T18" fmla="*/ 68 w 119"/>
                <a:gd name="T19" fmla="*/ 25 h 194"/>
                <a:gd name="T20" fmla="*/ 85 w 119"/>
                <a:gd name="T21" fmla="*/ 42 h 194"/>
                <a:gd name="T22" fmla="*/ 85 w 119"/>
                <a:gd name="T23" fmla="*/ 42 h 194"/>
                <a:gd name="T24" fmla="*/ 85 w 119"/>
                <a:gd name="T25" fmla="*/ 52 h 194"/>
                <a:gd name="T26" fmla="*/ 85 w 119"/>
                <a:gd name="T27" fmla="*/ 52 h 194"/>
                <a:gd name="T28" fmla="*/ 85 w 119"/>
                <a:gd name="T29" fmla="*/ 63 h 194"/>
                <a:gd name="T30" fmla="*/ 81 w 119"/>
                <a:gd name="T31" fmla="*/ 76 h 194"/>
                <a:gd name="T32" fmla="*/ 76 w 119"/>
                <a:gd name="T33" fmla="*/ 91 h 194"/>
                <a:gd name="T34" fmla="*/ 68 w 119"/>
                <a:gd name="T35" fmla="*/ 108 h 194"/>
                <a:gd name="T36" fmla="*/ 68 w 119"/>
                <a:gd name="T37" fmla="*/ 108 h 194"/>
                <a:gd name="T38" fmla="*/ 58 w 119"/>
                <a:gd name="T39" fmla="*/ 124 h 194"/>
                <a:gd name="T40" fmla="*/ 49 w 119"/>
                <a:gd name="T41" fmla="*/ 134 h 194"/>
                <a:gd name="T42" fmla="*/ 40 w 119"/>
                <a:gd name="T43" fmla="*/ 141 h 194"/>
                <a:gd name="T44" fmla="*/ 33 w 119"/>
                <a:gd name="T45" fmla="*/ 143 h 194"/>
                <a:gd name="T46" fmla="*/ 33 w 119"/>
                <a:gd name="T47" fmla="*/ 143 h 194"/>
                <a:gd name="T48" fmla="*/ 28 w 119"/>
                <a:gd name="T49" fmla="*/ 146 h 194"/>
                <a:gd name="T50" fmla="*/ 26 w 119"/>
                <a:gd name="T51" fmla="*/ 146 h 194"/>
                <a:gd name="T52" fmla="*/ 26 w 119"/>
                <a:gd name="T53" fmla="*/ 146 h 194"/>
                <a:gd name="T54" fmla="*/ 9 w 119"/>
                <a:gd name="T55" fmla="*/ 128 h 194"/>
                <a:gd name="T56" fmla="*/ 9 w 119"/>
                <a:gd name="T57" fmla="*/ 128 h 194"/>
                <a:gd name="T58" fmla="*/ 3 w 119"/>
                <a:gd name="T59" fmla="*/ 148 h 194"/>
                <a:gd name="T60" fmla="*/ 0 w 119"/>
                <a:gd name="T61" fmla="*/ 168 h 194"/>
                <a:gd name="T62" fmla="*/ 0 w 119"/>
                <a:gd name="T63" fmla="*/ 176 h 194"/>
                <a:gd name="T64" fmla="*/ 1 w 119"/>
                <a:gd name="T65" fmla="*/ 182 h 194"/>
                <a:gd name="T66" fmla="*/ 3 w 119"/>
                <a:gd name="T67" fmla="*/ 187 h 194"/>
                <a:gd name="T68" fmla="*/ 6 w 119"/>
                <a:gd name="T69" fmla="*/ 191 h 194"/>
                <a:gd name="T70" fmla="*/ 7 w 119"/>
                <a:gd name="T71" fmla="*/ 193 h 194"/>
                <a:gd name="T72" fmla="*/ 7 w 119"/>
                <a:gd name="T73" fmla="*/ 193 h 194"/>
                <a:gd name="T74" fmla="*/ 10 w 119"/>
                <a:gd name="T75" fmla="*/ 194 h 194"/>
                <a:gd name="T76" fmla="*/ 14 w 119"/>
                <a:gd name="T77" fmla="*/ 194 h 194"/>
                <a:gd name="T78" fmla="*/ 16 w 119"/>
                <a:gd name="T79" fmla="*/ 194 h 194"/>
                <a:gd name="T80" fmla="*/ 22 w 119"/>
                <a:gd name="T81" fmla="*/ 193 h 194"/>
                <a:gd name="T82" fmla="*/ 31 w 119"/>
                <a:gd name="T83" fmla="*/ 189 h 194"/>
                <a:gd name="T84" fmla="*/ 41 w 119"/>
                <a:gd name="T85" fmla="*/ 181 h 194"/>
                <a:gd name="T86" fmla="*/ 51 w 119"/>
                <a:gd name="T87" fmla="*/ 170 h 194"/>
                <a:gd name="T88" fmla="*/ 63 w 119"/>
                <a:gd name="T89" fmla="*/ 156 h 194"/>
                <a:gd name="T90" fmla="*/ 74 w 119"/>
                <a:gd name="T91" fmla="*/ 141 h 194"/>
                <a:gd name="T92" fmla="*/ 85 w 119"/>
                <a:gd name="T93" fmla="*/ 122 h 194"/>
                <a:gd name="T94" fmla="*/ 85 w 119"/>
                <a:gd name="T95" fmla="*/ 122 h 194"/>
                <a:gd name="T96" fmla="*/ 96 w 119"/>
                <a:gd name="T97" fmla="*/ 103 h 194"/>
                <a:gd name="T98" fmla="*/ 105 w 119"/>
                <a:gd name="T99" fmla="*/ 85 h 194"/>
                <a:gd name="T100" fmla="*/ 111 w 119"/>
                <a:gd name="T101" fmla="*/ 67 h 194"/>
                <a:gd name="T102" fmla="*/ 116 w 119"/>
                <a:gd name="T103" fmla="*/ 50 h 194"/>
                <a:gd name="T104" fmla="*/ 119 w 119"/>
                <a:gd name="T105" fmla="*/ 34 h 194"/>
                <a:gd name="T106" fmla="*/ 119 w 119"/>
                <a:gd name="T107" fmla="*/ 21 h 194"/>
                <a:gd name="T108" fmla="*/ 118 w 119"/>
                <a:gd name="T109" fmla="*/ 11 h 194"/>
                <a:gd name="T110" fmla="*/ 116 w 119"/>
                <a:gd name="T111" fmla="*/ 7 h 194"/>
                <a:gd name="T112" fmla="*/ 114 w 119"/>
                <a:gd name="T113"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194">
                  <a:moveTo>
                    <a:pt x="114" y="4"/>
                  </a:moveTo>
                  <a:lnTo>
                    <a:pt x="114" y="4"/>
                  </a:lnTo>
                  <a:lnTo>
                    <a:pt x="110" y="2"/>
                  </a:lnTo>
                  <a:lnTo>
                    <a:pt x="106" y="0"/>
                  </a:lnTo>
                  <a:lnTo>
                    <a:pt x="101" y="2"/>
                  </a:lnTo>
                  <a:lnTo>
                    <a:pt x="94" y="3"/>
                  </a:lnTo>
                  <a:lnTo>
                    <a:pt x="89" y="7"/>
                  </a:lnTo>
                  <a:lnTo>
                    <a:pt x="83" y="12"/>
                  </a:lnTo>
                  <a:lnTo>
                    <a:pt x="68" y="25"/>
                  </a:lnTo>
                  <a:lnTo>
                    <a:pt x="68" y="25"/>
                  </a:lnTo>
                  <a:lnTo>
                    <a:pt x="85" y="42"/>
                  </a:lnTo>
                  <a:lnTo>
                    <a:pt x="85" y="42"/>
                  </a:lnTo>
                  <a:lnTo>
                    <a:pt x="85" y="52"/>
                  </a:lnTo>
                  <a:lnTo>
                    <a:pt x="85" y="52"/>
                  </a:lnTo>
                  <a:lnTo>
                    <a:pt x="85" y="63"/>
                  </a:lnTo>
                  <a:lnTo>
                    <a:pt x="81" y="76"/>
                  </a:lnTo>
                  <a:lnTo>
                    <a:pt x="76" y="91"/>
                  </a:lnTo>
                  <a:lnTo>
                    <a:pt x="68" y="108"/>
                  </a:lnTo>
                  <a:lnTo>
                    <a:pt x="68" y="108"/>
                  </a:lnTo>
                  <a:lnTo>
                    <a:pt x="58" y="124"/>
                  </a:lnTo>
                  <a:lnTo>
                    <a:pt x="49" y="134"/>
                  </a:lnTo>
                  <a:lnTo>
                    <a:pt x="40" y="141"/>
                  </a:lnTo>
                  <a:lnTo>
                    <a:pt x="33" y="143"/>
                  </a:lnTo>
                  <a:lnTo>
                    <a:pt x="33" y="143"/>
                  </a:lnTo>
                  <a:lnTo>
                    <a:pt x="28" y="146"/>
                  </a:lnTo>
                  <a:lnTo>
                    <a:pt x="26" y="146"/>
                  </a:lnTo>
                  <a:lnTo>
                    <a:pt x="26" y="146"/>
                  </a:lnTo>
                  <a:lnTo>
                    <a:pt x="9" y="128"/>
                  </a:lnTo>
                  <a:lnTo>
                    <a:pt x="9" y="128"/>
                  </a:lnTo>
                  <a:lnTo>
                    <a:pt x="3" y="148"/>
                  </a:lnTo>
                  <a:lnTo>
                    <a:pt x="0" y="168"/>
                  </a:lnTo>
                  <a:lnTo>
                    <a:pt x="0" y="176"/>
                  </a:lnTo>
                  <a:lnTo>
                    <a:pt x="1" y="182"/>
                  </a:lnTo>
                  <a:lnTo>
                    <a:pt x="3" y="187"/>
                  </a:lnTo>
                  <a:lnTo>
                    <a:pt x="6" y="191"/>
                  </a:lnTo>
                  <a:lnTo>
                    <a:pt x="7" y="193"/>
                  </a:lnTo>
                  <a:lnTo>
                    <a:pt x="7" y="193"/>
                  </a:lnTo>
                  <a:lnTo>
                    <a:pt x="10" y="194"/>
                  </a:lnTo>
                  <a:lnTo>
                    <a:pt x="14" y="194"/>
                  </a:lnTo>
                  <a:lnTo>
                    <a:pt x="16" y="194"/>
                  </a:lnTo>
                  <a:lnTo>
                    <a:pt x="22" y="193"/>
                  </a:lnTo>
                  <a:lnTo>
                    <a:pt x="31" y="189"/>
                  </a:lnTo>
                  <a:lnTo>
                    <a:pt x="41" y="181"/>
                  </a:lnTo>
                  <a:lnTo>
                    <a:pt x="51" y="170"/>
                  </a:lnTo>
                  <a:lnTo>
                    <a:pt x="63" y="156"/>
                  </a:lnTo>
                  <a:lnTo>
                    <a:pt x="74" y="141"/>
                  </a:lnTo>
                  <a:lnTo>
                    <a:pt x="85" y="122"/>
                  </a:lnTo>
                  <a:lnTo>
                    <a:pt x="85" y="122"/>
                  </a:lnTo>
                  <a:lnTo>
                    <a:pt x="96" y="103"/>
                  </a:lnTo>
                  <a:lnTo>
                    <a:pt x="105" y="85"/>
                  </a:lnTo>
                  <a:lnTo>
                    <a:pt x="111" y="67"/>
                  </a:lnTo>
                  <a:lnTo>
                    <a:pt x="116" y="50"/>
                  </a:lnTo>
                  <a:lnTo>
                    <a:pt x="119" y="34"/>
                  </a:lnTo>
                  <a:lnTo>
                    <a:pt x="119" y="21"/>
                  </a:lnTo>
                  <a:lnTo>
                    <a:pt x="118" y="11"/>
                  </a:lnTo>
                  <a:lnTo>
                    <a:pt x="116" y="7"/>
                  </a:lnTo>
                  <a:lnTo>
                    <a:pt x="114" y="4"/>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 name="Freeform 546"/>
            <p:cNvSpPr>
              <a:spLocks/>
            </p:cNvSpPr>
            <p:nvPr/>
          </p:nvSpPr>
          <p:spPr bwMode="auto">
            <a:xfrm>
              <a:off x="7377815" y="2423578"/>
              <a:ext cx="83755" cy="134008"/>
            </a:xfrm>
            <a:custGeom>
              <a:avLst/>
              <a:gdLst>
                <a:gd name="T0" fmla="*/ 114 w 119"/>
                <a:gd name="T1" fmla="*/ 4 h 194"/>
                <a:gd name="T2" fmla="*/ 114 w 119"/>
                <a:gd name="T3" fmla="*/ 4 h 194"/>
                <a:gd name="T4" fmla="*/ 110 w 119"/>
                <a:gd name="T5" fmla="*/ 2 h 194"/>
                <a:gd name="T6" fmla="*/ 106 w 119"/>
                <a:gd name="T7" fmla="*/ 0 h 194"/>
                <a:gd name="T8" fmla="*/ 101 w 119"/>
                <a:gd name="T9" fmla="*/ 2 h 194"/>
                <a:gd name="T10" fmla="*/ 94 w 119"/>
                <a:gd name="T11" fmla="*/ 3 h 194"/>
                <a:gd name="T12" fmla="*/ 89 w 119"/>
                <a:gd name="T13" fmla="*/ 7 h 194"/>
                <a:gd name="T14" fmla="*/ 83 w 119"/>
                <a:gd name="T15" fmla="*/ 12 h 194"/>
                <a:gd name="T16" fmla="*/ 68 w 119"/>
                <a:gd name="T17" fmla="*/ 25 h 194"/>
                <a:gd name="T18" fmla="*/ 68 w 119"/>
                <a:gd name="T19" fmla="*/ 25 h 194"/>
                <a:gd name="T20" fmla="*/ 85 w 119"/>
                <a:gd name="T21" fmla="*/ 42 h 194"/>
                <a:gd name="T22" fmla="*/ 85 w 119"/>
                <a:gd name="T23" fmla="*/ 42 h 194"/>
                <a:gd name="T24" fmla="*/ 85 w 119"/>
                <a:gd name="T25" fmla="*/ 52 h 194"/>
                <a:gd name="T26" fmla="*/ 85 w 119"/>
                <a:gd name="T27" fmla="*/ 52 h 194"/>
                <a:gd name="T28" fmla="*/ 85 w 119"/>
                <a:gd name="T29" fmla="*/ 63 h 194"/>
                <a:gd name="T30" fmla="*/ 81 w 119"/>
                <a:gd name="T31" fmla="*/ 76 h 194"/>
                <a:gd name="T32" fmla="*/ 76 w 119"/>
                <a:gd name="T33" fmla="*/ 91 h 194"/>
                <a:gd name="T34" fmla="*/ 68 w 119"/>
                <a:gd name="T35" fmla="*/ 108 h 194"/>
                <a:gd name="T36" fmla="*/ 68 w 119"/>
                <a:gd name="T37" fmla="*/ 108 h 194"/>
                <a:gd name="T38" fmla="*/ 58 w 119"/>
                <a:gd name="T39" fmla="*/ 124 h 194"/>
                <a:gd name="T40" fmla="*/ 49 w 119"/>
                <a:gd name="T41" fmla="*/ 134 h 194"/>
                <a:gd name="T42" fmla="*/ 40 w 119"/>
                <a:gd name="T43" fmla="*/ 141 h 194"/>
                <a:gd name="T44" fmla="*/ 33 w 119"/>
                <a:gd name="T45" fmla="*/ 143 h 194"/>
                <a:gd name="T46" fmla="*/ 33 w 119"/>
                <a:gd name="T47" fmla="*/ 143 h 194"/>
                <a:gd name="T48" fmla="*/ 28 w 119"/>
                <a:gd name="T49" fmla="*/ 146 h 194"/>
                <a:gd name="T50" fmla="*/ 26 w 119"/>
                <a:gd name="T51" fmla="*/ 146 h 194"/>
                <a:gd name="T52" fmla="*/ 26 w 119"/>
                <a:gd name="T53" fmla="*/ 146 h 194"/>
                <a:gd name="T54" fmla="*/ 9 w 119"/>
                <a:gd name="T55" fmla="*/ 128 h 194"/>
                <a:gd name="T56" fmla="*/ 9 w 119"/>
                <a:gd name="T57" fmla="*/ 128 h 194"/>
                <a:gd name="T58" fmla="*/ 3 w 119"/>
                <a:gd name="T59" fmla="*/ 148 h 194"/>
                <a:gd name="T60" fmla="*/ 0 w 119"/>
                <a:gd name="T61" fmla="*/ 168 h 194"/>
                <a:gd name="T62" fmla="*/ 0 w 119"/>
                <a:gd name="T63" fmla="*/ 176 h 194"/>
                <a:gd name="T64" fmla="*/ 1 w 119"/>
                <a:gd name="T65" fmla="*/ 182 h 194"/>
                <a:gd name="T66" fmla="*/ 3 w 119"/>
                <a:gd name="T67" fmla="*/ 187 h 194"/>
                <a:gd name="T68" fmla="*/ 6 w 119"/>
                <a:gd name="T69" fmla="*/ 191 h 194"/>
                <a:gd name="T70" fmla="*/ 7 w 119"/>
                <a:gd name="T71" fmla="*/ 193 h 194"/>
                <a:gd name="T72" fmla="*/ 7 w 119"/>
                <a:gd name="T73" fmla="*/ 193 h 194"/>
                <a:gd name="T74" fmla="*/ 10 w 119"/>
                <a:gd name="T75" fmla="*/ 194 h 194"/>
                <a:gd name="T76" fmla="*/ 14 w 119"/>
                <a:gd name="T77" fmla="*/ 194 h 194"/>
                <a:gd name="T78" fmla="*/ 16 w 119"/>
                <a:gd name="T79" fmla="*/ 194 h 194"/>
                <a:gd name="T80" fmla="*/ 22 w 119"/>
                <a:gd name="T81" fmla="*/ 193 h 194"/>
                <a:gd name="T82" fmla="*/ 31 w 119"/>
                <a:gd name="T83" fmla="*/ 189 h 194"/>
                <a:gd name="T84" fmla="*/ 41 w 119"/>
                <a:gd name="T85" fmla="*/ 181 h 194"/>
                <a:gd name="T86" fmla="*/ 51 w 119"/>
                <a:gd name="T87" fmla="*/ 170 h 194"/>
                <a:gd name="T88" fmla="*/ 63 w 119"/>
                <a:gd name="T89" fmla="*/ 156 h 194"/>
                <a:gd name="T90" fmla="*/ 74 w 119"/>
                <a:gd name="T91" fmla="*/ 141 h 194"/>
                <a:gd name="T92" fmla="*/ 85 w 119"/>
                <a:gd name="T93" fmla="*/ 122 h 194"/>
                <a:gd name="T94" fmla="*/ 85 w 119"/>
                <a:gd name="T95" fmla="*/ 122 h 194"/>
                <a:gd name="T96" fmla="*/ 96 w 119"/>
                <a:gd name="T97" fmla="*/ 103 h 194"/>
                <a:gd name="T98" fmla="*/ 105 w 119"/>
                <a:gd name="T99" fmla="*/ 85 h 194"/>
                <a:gd name="T100" fmla="*/ 111 w 119"/>
                <a:gd name="T101" fmla="*/ 67 h 194"/>
                <a:gd name="T102" fmla="*/ 116 w 119"/>
                <a:gd name="T103" fmla="*/ 50 h 194"/>
                <a:gd name="T104" fmla="*/ 119 w 119"/>
                <a:gd name="T105" fmla="*/ 34 h 194"/>
                <a:gd name="T106" fmla="*/ 119 w 119"/>
                <a:gd name="T107" fmla="*/ 21 h 194"/>
                <a:gd name="T108" fmla="*/ 118 w 119"/>
                <a:gd name="T109" fmla="*/ 11 h 194"/>
                <a:gd name="T110" fmla="*/ 116 w 119"/>
                <a:gd name="T111" fmla="*/ 7 h 194"/>
                <a:gd name="T112" fmla="*/ 114 w 119"/>
                <a:gd name="T113"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194">
                  <a:moveTo>
                    <a:pt x="114" y="4"/>
                  </a:moveTo>
                  <a:lnTo>
                    <a:pt x="114" y="4"/>
                  </a:lnTo>
                  <a:lnTo>
                    <a:pt x="110" y="2"/>
                  </a:lnTo>
                  <a:lnTo>
                    <a:pt x="106" y="0"/>
                  </a:lnTo>
                  <a:lnTo>
                    <a:pt x="101" y="2"/>
                  </a:lnTo>
                  <a:lnTo>
                    <a:pt x="94" y="3"/>
                  </a:lnTo>
                  <a:lnTo>
                    <a:pt x="89" y="7"/>
                  </a:lnTo>
                  <a:lnTo>
                    <a:pt x="83" y="12"/>
                  </a:lnTo>
                  <a:lnTo>
                    <a:pt x="68" y="25"/>
                  </a:lnTo>
                  <a:lnTo>
                    <a:pt x="68" y="25"/>
                  </a:lnTo>
                  <a:lnTo>
                    <a:pt x="85" y="42"/>
                  </a:lnTo>
                  <a:lnTo>
                    <a:pt x="85" y="42"/>
                  </a:lnTo>
                  <a:lnTo>
                    <a:pt x="85" y="52"/>
                  </a:lnTo>
                  <a:lnTo>
                    <a:pt x="85" y="52"/>
                  </a:lnTo>
                  <a:lnTo>
                    <a:pt x="85" y="63"/>
                  </a:lnTo>
                  <a:lnTo>
                    <a:pt x="81" y="76"/>
                  </a:lnTo>
                  <a:lnTo>
                    <a:pt x="76" y="91"/>
                  </a:lnTo>
                  <a:lnTo>
                    <a:pt x="68" y="108"/>
                  </a:lnTo>
                  <a:lnTo>
                    <a:pt x="68" y="108"/>
                  </a:lnTo>
                  <a:lnTo>
                    <a:pt x="58" y="124"/>
                  </a:lnTo>
                  <a:lnTo>
                    <a:pt x="49" y="134"/>
                  </a:lnTo>
                  <a:lnTo>
                    <a:pt x="40" y="141"/>
                  </a:lnTo>
                  <a:lnTo>
                    <a:pt x="33" y="143"/>
                  </a:lnTo>
                  <a:lnTo>
                    <a:pt x="33" y="143"/>
                  </a:lnTo>
                  <a:lnTo>
                    <a:pt x="28" y="146"/>
                  </a:lnTo>
                  <a:lnTo>
                    <a:pt x="26" y="146"/>
                  </a:lnTo>
                  <a:lnTo>
                    <a:pt x="26" y="146"/>
                  </a:lnTo>
                  <a:lnTo>
                    <a:pt x="9" y="128"/>
                  </a:lnTo>
                  <a:lnTo>
                    <a:pt x="9" y="128"/>
                  </a:lnTo>
                  <a:lnTo>
                    <a:pt x="3" y="148"/>
                  </a:lnTo>
                  <a:lnTo>
                    <a:pt x="0" y="168"/>
                  </a:lnTo>
                  <a:lnTo>
                    <a:pt x="0" y="176"/>
                  </a:lnTo>
                  <a:lnTo>
                    <a:pt x="1" y="182"/>
                  </a:lnTo>
                  <a:lnTo>
                    <a:pt x="3" y="187"/>
                  </a:lnTo>
                  <a:lnTo>
                    <a:pt x="6" y="191"/>
                  </a:lnTo>
                  <a:lnTo>
                    <a:pt x="7" y="193"/>
                  </a:lnTo>
                  <a:lnTo>
                    <a:pt x="7" y="193"/>
                  </a:lnTo>
                  <a:lnTo>
                    <a:pt x="10" y="194"/>
                  </a:lnTo>
                  <a:lnTo>
                    <a:pt x="14" y="194"/>
                  </a:lnTo>
                  <a:lnTo>
                    <a:pt x="16" y="194"/>
                  </a:lnTo>
                  <a:lnTo>
                    <a:pt x="22" y="193"/>
                  </a:lnTo>
                  <a:lnTo>
                    <a:pt x="31" y="189"/>
                  </a:lnTo>
                  <a:lnTo>
                    <a:pt x="41" y="181"/>
                  </a:lnTo>
                  <a:lnTo>
                    <a:pt x="51" y="170"/>
                  </a:lnTo>
                  <a:lnTo>
                    <a:pt x="63" y="156"/>
                  </a:lnTo>
                  <a:lnTo>
                    <a:pt x="74" y="141"/>
                  </a:lnTo>
                  <a:lnTo>
                    <a:pt x="85" y="122"/>
                  </a:lnTo>
                  <a:lnTo>
                    <a:pt x="85" y="122"/>
                  </a:lnTo>
                  <a:lnTo>
                    <a:pt x="96" y="103"/>
                  </a:lnTo>
                  <a:lnTo>
                    <a:pt x="105" y="85"/>
                  </a:lnTo>
                  <a:lnTo>
                    <a:pt x="111" y="67"/>
                  </a:lnTo>
                  <a:lnTo>
                    <a:pt x="116" y="50"/>
                  </a:lnTo>
                  <a:lnTo>
                    <a:pt x="119" y="34"/>
                  </a:lnTo>
                  <a:lnTo>
                    <a:pt x="119" y="21"/>
                  </a:lnTo>
                  <a:lnTo>
                    <a:pt x="118" y="11"/>
                  </a:lnTo>
                  <a:lnTo>
                    <a:pt x="116" y="7"/>
                  </a:lnTo>
                  <a:lnTo>
                    <a:pt x="114" y="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 name="Freeform 547"/>
            <p:cNvSpPr>
              <a:spLocks/>
            </p:cNvSpPr>
            <p:nvPr/>
          </p:nvSpPr>
          <p:spPr bwMode="auto">
            <a:xfrm>
              <a:off x="6534682" y="1865213"/>
              <a:ext cx="304311" cy="256848"/>
            </a:xfrm>
            <a:custGeom>
              <a:avLst/>
              <a:gdLst>
                <a:gd name="T0" fmla="*/ 173 w 438"/>
                <a:gd name="T1" fmla="*/ 125 h 368"/>
                <a:gd name="T2" fmla="*/ 195 w 438"/>
                <a:gd name="T3" fmla="*/ 97 h 368"/>
                <a:gd name="T4" fmla="*/ 222 w 438"/>
                <a:gd name="T5" fmla="*/ 74 h 368"/>
                <a:gd name="T6" fmla="*/ 254 w 438"/>
                <a:gd name="T7" fmla="*/ 59 h 368"/>
                <a:gd name="T8" fmla="*/ 289 w 438"/>
                <a:gd name="T9" fmla="*/ 50 h 368"/>
                <a:gd name="T10" fmla="*/ 325 w 438"/>
                <a:gd name="T11" fmla="*/ 46 h 368"/>
                <a:gd name="T12" fmla="*/ 363 w 438"/>
                <a:gd name="T13" fmla="*/ 48 h 368"/>
                <a:gd name="T14" fmla="*/ 400 w 438"/>
                <a:gd name="T15" fmla="*/ 55 h 368"/>
                <a:gd name="T16" fmla="*/ 438 w 438"/>
                <a:gd name="T17" fmla="*/ 65 h 368"/>
                <a:gd name="T18" fmla="*/ 438 w 438"/>
                <a:gd name="T19" fmla="*/ 63 h 368"/>
                <a:gd name="T20" fmla="*/ 403 w 438"/>
                <a:gd name="T21" fmla="*/ 45 h 368"/>
                <a:gd name="T22" fmla="*/ 347 w 438"/>
                <a:gd name="T23" fmla="*/ 22 h 368"/>
                <a:gd name="T24" fmla="*/ 310 w 438"/>
                <a:gd name="T25" fmla="*/ 11 h 368"/>
                <a:gd name="T26" fmla="*/ 272 w 438"/>
                <a:gd name="T27" fmla="*/ 3 h 368"/>
                <a:gd name="T28" fmla="*/ 235 w 438"/>
                <a:gd name="T29" fmla="*/ 0 h 368"/>
                <a:gd name="T30" fmla="*/ 200 w 438"/>
                <a:gd name="T31" fmla="*/ 0 h 368"/>
                <a:gd name="T32" fmla="*/ 168 w 438"/>
                <a:gd name="T33" fmla="*/ 7 h 368"/>
                <a:gd name="T34" fmla="*/ 152 w 438"/>
                <a:gd name="T35" fmla="*/ 12 h 368"/>
                <a:gd name="T36" fmla="*/ 102 w 438"/>
                <a:gd name="T37" fmla="*/ 37 h 368"/>
                <a:gd name="T38" fmla="*/ 63 w 438"/>
                <a:gd name="T39" fmla="*/ 63 h 368"/>
                <a:gd name="T40" fmla="*/ 34 w 438"/>
                <a:gd name="T41" fmla="*/ 91 h 368"/>
                <a:gd name="T42" fmla="*/ 16 w 438"/>
                <a:gd name="T43" fmla="*/ 123 h 368"/>
                <a:gd name="T44" fmla="*/ 4 w 438"/>
                <a:gd name="T45" fmla="*/ 155 h 368"/>
                <a:gd name="T46" fmla="*/ 0 w 438"/>
                <a:gd name="T47" fmla="*/ 190 h 368"/>
                <a:gd name="T48" fmla="*/ 2 w 438"/>
                <a:gd name="T49" fmla="*/ 226 h 368"/>
                <a:gd name="T50" fmla="*/ 8 w 438"/>
                <a:gd name="T51" fmla="*/ 264 h 368"/>
                <a:gd name="T52" fmla="*/ 11 w 438"/>
                <a:gd name="T53" fmla="*/ 274 h 368"/>
                <a:gd name="T54" fmla="*/ 17 w 438"/>
                <a:gd name="T55" fmla="*/ 294 h 368"/>
                <a:gd name="T56" fmla="*/ 28 w 438"/>
                <a:gd name="T57" fmla="*/ 311 h 368"/>
                <a:gd name="T58" fmla="*/ 42 w 438"/>
                <a:gd name="T59" fmla="*/ 326 h 368"/>
                <a:gd name="T60" fmla="*/ 57 w 438"/>
                <a:gd name="T61" fmla="*/ 339 h 368"/>
                <a:gd name="T62" fmla="*/ 86 w 438"/>
                <a:gd name="T63" fmla="*/ 355 h 368"/>
                <a:gd name="T64" fmla="*/ 132 w 438"/>
                <a:gd name="T65" fmla="*/ 368 h 368"/>
                <a:gd name="T66" fmla="*/ 128 w 438"/>
                <a:gd name="T67" fmla="*/ 337 h 368"/>
                <a:gd name="T68" fmla="*/ 128 w 438"/>
                <a:gd name="T69" fmla="*/ 274 h 368"/>
                <a:gd name="T70" fmla="*/ 138 w 438"/>
                <a:gd name="T71" fmla="*/ 213 h 368"/>
                <a:gd name="T72" fmla="*/ 159 w 438"/>
                <a:gd name="T73" fmla="*/ 1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3" y="125"/>
                  </a:moveTo>
                  <a:lnTo>
                    <a:pt x="173" y="125"/>
                  </a:lnTo>
                  <a:lnTo>
                    <a:pt x="183" y="110"/>
                  </a:lnTo>
                  <a:lnTo>
                    <a:pt x="195" y="97"/>
                  </a:lnTo>
                  <a:lnTo>
                    <a:pt x="208" y="85"/>
                  </a:lnTo>
                  <a:lnTo>
                    <a:pt x="222" y="74"/>
                  </a:lnTo>
                  <a:lnTo>
                    <a:pt x="238" y="65"/>
                  </a:lnTo>
                  <a:lnTo>
                    <a:pt x="254" y="59"/>
                  </a:lnTo>
                  <a:lnTo>
                    <a:pt x="271" y="54"/>
                  </a:lnTo>
                  <a:lnTo>
                    <a:pt x="289" y="50"/>
                  </a:lnTo>
                  <a:lnTo>
                    <a:pt x="307" y="47"/>
                  </a:lnTo>
                  <a:lnTo>
                    <a:pt x="325" y="46"/>
                  </a:lnTo>
                  <a:lnTo>
                    <a:pt x="343" y="47"/>
                  </a:lnTo>
                  <a:lnTo>
                    <a:pt x="363" y="48"/>
                  </a:lnTo>
                  <a:lnTo>
                    <a:pt x="382" y="51"/>
                  </a:lnTo>
                  <a:lnTo>
                    <a:pt x="400" y="55"/>
                  </a:lnTo>
                  <a:lnTo>
                    <a:pt x="420" y="60"/>
                  </a:lnTo>
                  <a:lnTo>
                    <a:pt x="438" y="65"/>
                  </a:lnTo>
                  <a:lnTo>
                    <a:pt x="438" y="65"/>
                  </a:lnTo>
                  <a:lnTo>
                    <a:pt x="438" y="63"/>
                  </a:lnTo>
                  <a:lnTo>
                    <a:pt x="438" y="63"/>
                  </a:lnTo>
                  <a:lnTo>
                    <a:pt x="403" y="45"/>
                  </a:lnTo>
                  <a:lnTo>
                    <a:pt x="365" y="29"/>
                  </a:lnTo>
                  <a:lnTo>
                    <a:pt x="347" y="22"/>
                  </a:lnTo>
                  <a:lnTo>
                    <a:pt x="328" y="16"/>
                  </a:lnTo>
                  <a:lnTo>
                    <a:pt x="310" y="11"/>
                  </a:lnTo>
                  <a:lnTo>
                    <a:pt x="290" y="7"/>
                  </a:lnTo>
                  <a:lnTo>
                    <a:pt x="272" y="3"/>
                  </a:lnTo>
                  <a:lnTo>
                    <a:pt x="254" y="0"/>
                  </a:lnTo>
                  <a:lnTo>
                    <a:pt x="235" y="0"/>
                  </a:lnTo>
                  <a:lnTo>
                    <a:pt x="217" y="0"/>
                  </a:lnTo>
                  <a:lnTo>
                    <a:pt x="200" y="0"/>
                  </a:lnTo>
                  <a:lnTo>
                    <a:pt x="183" y="3"/>
                  </a:lnTo>
                  <a:lnTo>
                    <a:pt x="168" y="7"/>
                  </a:lnTo>
                  <a:lnTo>
                    <a:pt x="152" y="12"/>
                  </a:lnTo>
                  <a:lnTo>
                    <a:pt x="152" y="12"/>
                  </a:lnTo>
                  <a:lnTo>
                    <a:pt x="125" y="24"/>
                  </a:lnTo>
                  <a:lnTo>
                    <a:pt x="102" y="37"/>
                  </a:lnTo>
                  <a:lnTo>
                    <a:pt x="81" y="50"/>
                  </a:lnTo>
                  <a:lnTo>
                    <a:pt x="63" y="63"/>
                  </a:lnTo>
                  <a:lnTo>
                    <a:pt x="47" y="77"/>
                  </a:lnTo>
                  <a:lnTo>
                    <a:pt x="34" y="91"/>
                  </a:lnTo>
                  <a:lnTo>
                    <a:pt x="24" y="107"/>
                  </a:lnTo>
                  <a:lnTo>
                    <a:pt x="16" y="123"/>
                  </a:lnTo>
                  <a:lnTo>
                    <a:pt x="9" y="138"/>
                  </a:lnTo>
                  <a:lnTo>
                    <a:pt x="4" y="155"/>
                  </a:lnTo>
                  <a:lnTo>
                    <a:pt x="2" y="172"/>
                  </a:lnTo>
                  <a:lnTo>
                    <a:pt x="0" y="190"/>
                  </a:lnTo>
                  <a:lnTo>
                    <a:pt x="0" y="208"/>
                  </a:lnTo>
                  <a:lnTo>
                    <a:pt x="2" y="226"/>
                  </a:lnTo>
                  <a:lnTo>
                    <a:pt x="4" y="245"/>
                  </a:lnTo>
                  <a:lnTo>
                    <a:pt x="8" y="264"/>
                  </a:lnTo>
                  <a:lnTo>
                    <a:pt x="8" y="264"/>
                  </a:lnTo>
                  <a:lnTo>
                    <a:pt x="11" y="274"/>
                  </a:lnTo>
                  <a:lnTo>
                    <a:pt x="13" y="285"/>
                  </a:lnTo>
                  <a:lnTo>
                    <a:pt x="17" y="294"/>
                  </a:lnTo>
                  <a:lnTo>
                    <a:pt x="22" y="303"/>
                  </a:lnTo>
                  <a:lnTo>
                    <a:pt x="28" y="311"/>
                  </a:lnTo>
                  <a:lnTo>
                    <a:pt x="34" y="319"/>
                  </a:lnTo>
                  <a:lnTo>
                    <a:pt x="42" y="326"/>
                  </a:lnTo>
                  <a:lnTo>
                    <a:pt x="48" y="333"/>
                  </a:lnTo>
                  <a:lnTo>
                    <a:pt x="57" y="339"/>
                  </a:lnTo>
                  <a:lnTo>
                    <a:pt x="67" y="345"/>
                  </a:lnTo>
                  <a:lnTo>
                    <a:pt x="86" y="355"/>
                  </a:lnTo>
                  <a:lnTo>
                    <a:pt x="108" y="363"/>
                  </a:lnTo>
                  <a:lnTo>
                    <a:pt x="132" y="368"/>
                  </a:lnTo>
                  <a:lnTo>
                    <a:pt x="132" y="368"/>
                  </a:lnTo>
                  <a:lnTo>
                    <a:pt x="128" y="337"/>
                  </a:lnTo>
                  <a:lnTo>
                    <a:pt x="126" y="306"/>
                  </a:lnTo>
                  <a:lnTo>
                    <a:pt x="128" y="274"/>
                  </a:lnTo>
                  <a:lnTo>
                    <a:pt x="132" y="243"/>
                  </a:lnTo>
                  <a:lnTo>
                    <a:pt x="138" y="213"/>
                  </a:lnTo>
                  <a:lnTo>
                    <a:pt x="147" y="184"/>
                  </a:lnTo>
                  <a:lnTo>
                    <a:pt x="159" y="154"/>
                  </a:lnTo>
                  <a:lnTo>
                    <a:pt x="173" y="125"/>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 name="Freeform 548"/>
            <p:cNvSpPr>
              <a:spLocks/>
            </p:cNvSpPr>
            <p:nvPr/>
          </p:nvSpPr>
          <p:spPr bwMode="auto">
            <a:xfrm>
              <a:off x="6534682" y="1865213"/>
              <a:ext cx="304311" cy="256848"/>
            </a:xfrm>
            <a:custGeom>
              <a:avLst/>
              <a:gdLst>
                <a:gd name="T0" fmla="*/ 173 w 438"/>
                <a:gd name="T1" fmla="*/ 125 h 368"/>
                <a:gd name="T2" fmla="*/ 195 w 438"/>
                <a:gd name="T3" fmla="*/ 97 h 368"/>
                <a:gd name="T4" fmla="*/ 222 w 438"/>
                <a:gd name="T5" fmla="*/ 74 h 368"/>
                <a:gd name="T6" fmla="*/ 254 w 438"/>
                <a:gd name="T7" fmla="*/ 59 h 368"/>
                <a:gd name="T8" fmla="*/ 289 w 438"/>
                <a:gd name="T9" fmla="*/ 50 h 368"/>
                <a:gd name="T10" fmla="*/ 325 w 438"/>
                <a:gd name="T11" fmla="*/ 46 h 368"/>
                <a:gd name="T12" fmla="*/ 363 w 438"/>
                <a:gd name="T13" fmla="*/ 48 h 368"/>
                <a:gd name="T14" fmla="*/ 400 w 438"/>
                <a:gd name="T15" fmla="*/ 55 h 368"/>
                <a:gd name="T16" fmla="*/ 438 w 438"/>
                <a:gd name="T17" fmla="*/ 65 h 368"/>
                <a:gd name="T18" fmla="*/ 438 w 438"/>
                <a:gd name="T19" fmla="*/ 63 h 368"/>
                <a:gd name="T20" fmla="*/ 403 w 438"/>
                <a:gd name="T21" fmla="*/ 45 h 368"/>
                <a:gd name="T22" fmla="*/ 347 w 438"/>
                <a:gd name="T23" fmla="*/ 22 h 368"/>
                <a:gd name="T24" fmla="*/ 310 w 438"/>
                <a:gd name="T25" fmla="*/ 11 h 368"/>
                <a:gd name="T26" fmla="*/ 272 w 438"/>
                <a:gd name="T27" fmla="*/ 3 h 368"/>
                <a:gd name="T28" fmla="*/ 235 w 438"/>
                <a:gd name="T29" fmla="*/ 0 h 368"/>
                <a:gd name="T30" fmla="*/ 200 w 438"/>
                <a:gd name="T31" fmla="*/ 0 h 368"/>
                <a:gd name="T32" fmla="*/ 168 w 438"/>
                <a:gd name="T33" fmla="*/ 7 h 368"/>
                <a:gd name="T34" fmla="*/ 152 w 438"/>
                <a:gd name="T35" fmla="*/ 12 h 368"/>
                <a:gd name="T36" fmla="*/ 102 w 438"/>
                <a:gd name="T37" fmla="*/ 37 h 368"/>
                <a:gd name="T38" fmla="*/ 63 w 438"/>
                <a:gd name="T39" fmla="*/ 63 h 368"/>
                <a:gd name="T40" fmla="*/ 34 w 438"/>
                <a:gd name="T41" fmla="*/ 91 h 368"/>
                <a:gd name="T42" fmla="*/ 16 w 438"/>
                <a:gd name="T43" fmla="*/ 123 h 368"/>
                <a:gd name="T44" fmla="*/ 4 w 438"/>
                <a:gd name="T45" fmla="*/ 155 h 368"/>
                <a:gd name="T46" fmla="*/ 0 w 438"/>
                <a:gd name="T47" fmla="*/ 190 h 368"/>
                <a:gd name="T48" fmla="*/ 2 w 438"/>
                <a:gd name="T49" fmla="*/ 226 h 368"/>
                <a:gd name="T50" fmla="*/ 8 w 438"/>
                <a:gd name="T51" fmla="*/ 264 h 368"/>
                <a:gd name="T52" fmla="*/ 11 w 438"/>
                <a:gd name="T53" fmla="*/ 274 h 368"/>
                <a:gd name="T54" fmla="*/ 17 w 438"/>
                <a:gd name="T55" fmla="*/ 294 h 368"/>
                <a:gd name="T56" fmla="*/ 28 w 438"/>
                <a:gd name="T57" fmla="*/ 311 h 368"/>
                <a:gd name="T58" fmla="*/ 42 w 438"/>
                <a:gd name="T59" fmla="*/ 326 h 368"/>
                <a:gd name="T60" fmla="*/ 57 w 438"/>
                <a:gd name="T61" fmla="*/ 339 h 368"/>
                <a:gd name="T62" fmla="*/ 86 w 438"/>
                <a:gd name="T63" fmla="*/ 355 h 368"/>
                <a:gd name="T64" fmla="*/ 132 w 438"/>
                <a:gd name="T65" fmla="*/ 368 h 368"/>
                <a:gd name="T66" fmla="*/ 128 w 438"/>
                <a:gd name="T67" fmla="*/ 337 h 368"/>
                <a:gd name="T68" fmla="*/ 128 w 438"/>
                <a:gd name="T69" fmla="*/ 274 h 368"/>
                <a:gd name="T70" fmla="*/ 138 w 438"/>
                <a:gd name="T71" fmla="*/ 213 h 368"/>
                <a:gd name="T72" fmla="*/ 159 w 438"/>
                <a:gd name="T73" fmla="*/ 1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8" h="368">
                  <a:moveTo>
                    <a:pt x="173" y="125"/>
                  </a:moveTo>
                  <a:lnTo>
                    <a:pt x="173" y="125"/>
                  </a:lnTo>
                  <a:lnTo>
                    <a:pt x="183" y="110"/>
                  </a:lnTo>
                  <a:lnTo>
                    <a:pt x="195" y="97"/>
                  </a:lnTo>
                  <a:lnTo>
                    <a:pt x="208" y="85"/>
                  </a:lnTo>
                  <a:lnTo>
                    <a:pt x="222" y="74"/>
                  </a:lnTo>
                  <a:lnTo>
                    <a:pt x="238" y="65"/>
                  </a:lnTo>
                  <a:lnTo>
                    <a:pt x="254" y="59"/>
                  </a:lnTo>
                  <a:lnTo>
                    <a:pt x="271" y="54"/>
                  </a:lnTo>
                  <a:lnTo>
                    <a:pt x="289" y="50"/>
                  </a:lnTo>
                  <a:lnTo>
                    <a:pt x="307" y="47"/>
                  </a:lnTo>
                  <a:lnTo>
                    <a:pt x="325" y="46"/>
                  </a:lnTo>
                  <a:lnTo>
                    <a:pt x="343" y="47"/>
                  </a:lnTo>
                  <a:lnTo>
                    <a:pt x="363" y="48"/>
                  </a:lnTo>
                  <a:lnTo>
                    <a:pt x="382" y="51"/>
                  </a:lnTo>
                  <a:lnTo>
                    <a:pt x="400" y="55"/>
                  </a:lnTo>
                  <a:lnTo>
                    <a:pt x="420" y="60"/>
                  </a:lnTo>
                  <a:lnTo>
                    <a:pt x="438" y="65"/>
                  </a:lnTo>
                  <a:lnTo>
                    <a:pt x="438" y="65"/>
                  </a:lnTo>
                  <a:lnTo>
                    <a:pt x="438" y="63"/>
                  </a:lnTo>
                  <a:lnTo>
                    <a:pt x="438" y="63"/>
                  </a:lnTo>
                  <a:lnTo>
                    <a:pt x="403" y="45"/>
                  </a:lnTo>
                  <a:lnTo>
                    <a:pt x="365" y="29"/>
                  </a:lnTo>
                  <a:lnTo>
                    <a:pt x="347" y="22"/>
                  </a:lnTo>
                  <a:lnTo>
                    <a:pt x="328" y="16"/>
                  </a:lnTo>
                  <a:lnTo>
                    <a:pt x="310" y="11"/>
                  </a:lnTo>
                  <a:lnTo>
                    <a:pt x="290" y="7"/>
                  </a:lnTo>
                  <a:lnTo>
                    <a:pt x="272" y="3"/>
                  </a:lnTo>
                  <a:lnTo>
                    <a:pt x="254" y="0"/>
                  </a:lnTo>
                  <a:lnTo>
                    <a:pt x="235" y="0"/>
                  </a:lnTo>
                  <a:lnTo>
                    <a:pt x="217" y="0"/>
                  </a:lnTo>
                  <a:lnTo>
                    <a:pt x="200" y="0"/>
                  </a:lnTo>
                  <a:lnTo>
                    <a:pt x="183" y="3"/>
                  </a:lnTo>
                  <a:lnTo>
                    <a:pt x="168" y="7"/>
                  </a:lnTo>
                  <a:lnTo>
                    <a:pt x="152" y="12"/>
                  </a:lnTo>
                  <a:lnTo>
                    <a:pt x="152" y="12"/>
                  </a:lnTo>
                  <a:lnTo>
                    <a:pt x="125" y="24"/>
                  </a:lnTo>
                  <a:lnTo>
                    <a:pt x="102" y="37"/>
                  </a:lnTo>
                  <a:lnTo>
                    <a:pt x="81" y="50"/>
                  </a:lnTo>
                  <a:lnTo>
                    <a:pt x="63" y="63"/>
                  </a:lnTo>
                  <a:lnTo>
                    <a:pt x="47" y="77"/>
                  </a:lnTo>
                  <a:lnTo>
                    <a:pt x="34" y="91"/>
                  </a:lnTo>
                  <a:lnTo>
                    <a:pt x="24" y="107"/>
                  </a:lnTo>
                  <a:lnTo>
                    <a:pt x="16" y="123"/>
                  </a:lnTo>
                  <a:lnTo>
                    <a:pt x="9" y="138"/>
                  </a:lnTo>
                  <a:lnTo>
                    <a:pt x="4" y="155"/>
                  </a:lnTo>
                  <a:lnTo>
                    <a:pt x="2" y="172"/>
                  </a:lnTo>
                  <a:lnTo>
                    <a:pt x="0" y="190"/>
                  </a:lnTo>
                  <a:lnTo>
                    <a:pt x="0" y="208"/>
                  </a:lnTo>
                  <a:lnTo>
                    <a:pt x="2" y="226"/>
                  </a:lnTo>
                  <a:lnTo>
                    <a:pt x="4" y="245"/>
                  </a:lnTo>
                  <a:lnTo>
                    <a:pt x="8" y="264"/>
                  </a:lnTo>
                  <a:lnTo>
                    <a:pt x="8" y="264"/>
                  </a:lnTo>
                  <a:lnTo>
                    <a:pt x="11" y="274"/>
                  </a:lnTo>
                  <a:lnTo>
                    <a:pt x="13" y="285"/>
                  </a:lnTo>
                  <a:lnTo>
                    <a:pt x="17" y="294"/>
                  </a:lnTo>
                  <a:lnTo>
                    <a:pt x="22" y="303"/>
                  </a:lnTo>
                  <a:lnTo>
                    <a:pt x="28" y="311"/>
                  </a:lnTo>
                  <a:lnTo>
                    <a:pt x="34" y="319"/>
                  </a:lnTo>
                  <a:lnTo>
                    <a:pt x="42" y="326"/>
                  </a:lnTo>
                  <a:lnTo>
                    <a:pt x="48" y="333"/>
                  </a:lnTo>
                  <a:lnTo>
                    <a:pt x="57" y="339"/>
                  </a:lnTo>
                  <a:lnTo>
                    <a:pt x="67" y="345"/>
                  </a:lnTo>
                  <a:lnTo>
                    <a:pt x="86" y="355"/>
                  </a:lnTo>
                  <a:lnTo>
                    <a:pt x="108" y="363"/>
                  </a:lnTo>
                  <a:lnTo>
                    <a:pt x="132" y="368"/>
                  </a:lnTo>
                  <a:lnTo>
                    <a:pt x="132" y="368"/>
                  </a:lnTo>
                  <a:lnTo>
                    <a:pt x="128" y="337"/>
                  </a:lnTo>
                  <a:lnTo>
                    <a:pt x="126" y="306"/>
                  </a:lnTo>
                  <a:lnTo>
                    <a:pt x="128" y="274"/>
                  </a:lnTo>
                  <a:lnTo>
                    <a:pt x="132" y="243"/>
                  </a:lnTo>
                  <a:lnTo>
                    <a:pt x="138" y="213"/>
                  </a:lnTo>
                  <a:lnTo>
                    <a:pt x="147" y="184"/>
                  </a:lnTo>
                  <a:lnTo>
                    <a:pt x="159" y="154"/>
                  </a:lnTo>
                  <a:lnTo>
                    <a:pt x="173" y="12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 name="Freeform 549"/>
            <p:cNvSpPr>
              <a:spLocks/>
            </p:cNvSpPr>
            <p:nvPr/>
          </p:nvSpPr>
          <p:spPr bwMode="auto">
            <a:xfrm>
              <a:off x="6758028" y="1605572"/>
              <a:ext cx="117257" cy="304310"/>
            </a:xfrm>
            <a:custGeom>
              <a:avLst/>
              <a:gdLst>
                <a:gd name="T0" fmla="*/ 88 w 165"/>
                <a:gd name="T1" fmla="*/ 85 h 437"/>
                <a:gd name="T2" fmla="*/ 88 w 165"/>
                <a:gd name="T3" fmla="*/ 85 h 437"/>
                <a:gd name="T4" fmla="*/ 97 w 165"/>
                <a:gd name="T5" fmla="*/ 72 h 437"/>
                <a:gd name="T6" fmla="*/ 105 w 165"/>
                <a:gd name="T7" fmla="*/ 59 h 437"/>
                <a:gd name="T8" fmla="*/ 114 w 165"/>
                <a:gd name="T9" fmla="*/ 47 h 437"/>
                <a:gd name="T10" fmla="*/ 125 w 165"/>
                <a:gd name="T11" fmla="*/ 37 h 437"/>
                <a:gd name="T12" fmla="*/ 134 w 165"/>
                <a:gd name="T13" fmla="*/ 26 h 437"/>
                <a:gd name="T14" fmla="*/ 144 w 165"/>
                <a:gd name="T15" fmla="*/ 16 h 437"/>
                <a:gd name="T16" fmla="*/ 154 w 165"/>
                <a:gd name="T17" fmla="*/ 8 h 437"/>
                <a:gd name="T18" fmla="*/ 165 w 165"/>
                <a:gd name="T19" fmla="*/ 0 h 437"/>
                <a:gd name="T20" fmla="*/ 165 w 165"/>
                <a:gd name="T21" fmla="*/ 0 h 437"/>
                <a:gd name="T22" fmla="*/ 148 w 165"/>
                <a:gd name="T23" fmla="*/ 4 h 437"/>
                <a:gd name="T24" fmla="*/ 131 w 165"/>
                <a:gd name="T25" fmla="*/ 9 h 437"/>
                <a:gd name="T26" fmla="*/ 114 w 165"/>
                <a:gd name="T27" fmla="*/ 16 h 437"/>
                <a:gd name="T28" fmla="*/ 99 w 165"/>
                <a:gd name="T29" fmla="*/ 22 h 437"/>
                <a:gd name="T30" fmla="*/ 84 w 165"/>
                <a:gd name="T31" fmla="*/ 30 h 437"/>
                <a:gd name="T32" fmla="*/ 70 w 165"/>
                <a:gd name="T33" fmla="*/ 39 h 437"/>
                <a:gd name="T34" fmla="*/ 58 w 165"/>
                <a:gd name="T35" fmla="*/ 51 h 437"/>
                <a:gd name="T36" fmla="*/ 47 w 165"/>
                <a:gd name="T37" fmla="*/ 63 h 437"/>
                <a:gd name="T38" fmla="*/ 36 w 165"/>
                <a:gd name="T39" fmla="*/ 76 h 437"/>
                <a:gd name="T40" fmla="*/ 26 w 165"/>
                <a:gd name="T41" fmla="*/ 91 h 437"/>
                <a:gd name="T42" fmla="*/ 18 w 165"/>
                <a:gd name="T43" fmla="*/ 108 h 437"/>
                <a:gd name="T44" fmla="*/ 11 w 165"/>
                <a:gd name="T45" fmla="*/ 128 h 437"/>
                <a:gd name="T46" fmla="*/ 6 w 165"/>
                <a:gd name="T47" fmla="*/ 148 h 437"/>
                <a:gd name="T48" fmla="*/ 2 w 165"/>
                <a:gd name="T49" fmla="*/ 172 h 437"/>
                <a:gd name="T50" fmla="*/ 1 w 165"/>
                <a:gd name="T51" fmla="*/ 198 h 437"/>
                <a:gd name="T52" fmla="*/ 0 w 165"/>
                <a:gd name="T53" fmla="*/ 226 h 437"/>
                <a:gd name="T54" fmla="*/ 0 w 165"/>
                <a:gd name="T55" fmla="*/ 226 h 437"/>
                <a:gd name="T56" fmla="*/ 1 w 165"/>
                <a:gd name="T57" fmla="*/ 239 h 437"/>
                <a:gd name="T58" fmla="*/ 2 w 165"/>
                <a:gd name="T59" fmla="*/ 254 h 437"/>
                <a:gd name="T60" fmla="*/ 5 w 165"/>
                <a:gd name="T61" fmla="*/ 267 h 437"/>
                <a:gd name="T62" fmla="*/ 9 w 165"/>
                <a:gd name="T63" fmla="*/ 281 h 437"/>
                <a:gd name="T64" fmla="*/ 14 w 165"/>
                <a:gd name="T65" fmla="*/ 294 h 437"/>
                <a:gd name="T66" fmla="*/ 19 w 165"/>
                <a:gd name="T67" fmla="*/ 308 h 437"/>
                <a:gd name="T68" fmla="*/ 34 w 165"/>
                <a:gd name="T69" fmla="*/ 335 h 437"/>
                <a:gd name="T70" fmla="*/ 50 w 165"/>
                <a:gd name="T71" fmla="*/ 361 h 437"/>
                <a:gd name="T72" fmla="*/ 70 w 165"/>
                <a:gd name="T73" fmla="*/ 387 h 437"/>
                <a:gd name="T74" fmla="*/ 91 w 165"/>
                <a:gd name="T75" fmla="*/ 412 h 437"/>
                <a:gd name="T76" fmla="*/ 114 w 165"/>
                <a:gd name="T77" fmla="*/ 437 h 437"/>
                <a:gd name="T78" fmla="*/ 115 w 165"/>
                <a:gd name="T79" fmla="*/ 435 h 437"/>
                <a:gd name="T80" fmla="*/ 115 w 165"/>
                <a:gd name="T81" fmla="*/ 435 h 437"/>
                <a:gd name="T82" fmla="*/ 106 w 165"/>
                <a:gd name="T83" fmla="*/ 415 h 437"/>
                <a:gd name="T84" fmla="*/ 97 w 165"/>
                <a:gd name="T85" fmla="*/ 391 h 437"/>
                <a:gd name="T86" fmla="*/ 89 w 165"/>
                <a:gd name="T87" fmla="*/ 369 h 437"/>
                <a:gd name="T88" fmla="*/ 82 w 165"/>
                <a:gd name="T89" fmla="*/ 346 h 437"/>
                <a:gd name="T90" fmla="*/ 76 w 165"/>
                <a:gd name="T91" fmla="*/ 322 h 437"/>
                <a:gd name="T92" fmla="*/ 71 w 165"/>
                <a:gd name="T93" fmla="*/ 298 h 437"/>
                <a:gd name="T94" fmla="*/ 66 w 165"/>
                <a:gd name="T95" fmla="*/ 274 h 437"/>
                <a:gd name="T96" fmla="*/ 63 w 165"/>
                <a:gd name="T97" fmla="*/ 251 h 437"/>
                <a:gd name="T98" fmla="*/ 62 w 165"/>
                <a:gd name="T99" fmla="*/ 228 h 437"/>
                <a:gd name="T100" fmla="*/ 61 w 165"/>
                <a:gd name="T101" fmla="*/ 204 h 437"/>
                <a:gd name="T102" fmla="*/ 62 w 165"/>
                <a:gd name="T103" fmla="*/ 182 h 437"/>
                <a:gd name="T104" fmla="*/ 65 w 165"/>
                <a:gd name="T105" fmla="*/ 161 h 437"/>
                <a:gd name="T106" fmla="*/ 67 w 165"/>
                <a:gd name="T107" fmla="*/ 141 h 437"/>
                <a:gd name="T108" fmla="*/ 73 w 165"/>
                <a:gd name="T109" fmla="*/ 121 h 437"/>
                <a:gd name="T110" fmla="*/ 80 w 165"/>
                <a:gd name="T111" fmla="*/ 102 h 437"/>
                <a:gd name="T112" fmla="*/ 88 w 165"/>
                <a:gd name="T113" fmla="*/ 8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7">
                  <a:moveTo>
                    <a:pt x="88" y="85"/>
                  </a:moveTo>
                  <a:lnTo>
                    <a:pt x="88" y="85"/>
                  </a:lnTo>
                  <a:lnTo>
                    <a:pt x="97" y="72"/>
                  </a:lnTo>
                  <a:lnTo>
                    <a:pt x="105" y="59"/>
                  </a:lnTo>
                  <a:lnTo>
                    <a:pt x="114" y="47"/>
                  </a:lnTo>
                  <a:lnTo>
                    <a:pt x="125" y="37"/>
                  </a:lnTo>
                  <a:lnTo>
                    <a:pt x="134" y="26"/>
                  </a:lnTo>
                  <a:lnTo>
                    <a:pt x="144" y="16"/>
                  </a:lnTo>
                  <a:lnTo>
                    <a:pt x="154" y="8"/>
                  </a:lnTo>
                  <a:lnTo>
                    <a:pt x="165" y="0"/>
                  </a:lnTo>
                  <a:lnTo>
                    <a:pt x="165" y="0"/>
                  </a:lnTo>
                  <a:lnTo>
                    <a:pt x="148" y="4"/>
                  </a:lnTo>
                  <a:lnTo>
                    <a:pt x="131" y="9"/>
                  </a:lnTo>
                  <a:lnTo>
                    <a:pt x="114" y="16"/>
                  </a:lnTo>
                  <a:lnTo>
                    <a:pt x="99" y="22"/>
                  </a:lnTo>
                  <a:lnTo>
                    <a:pt x="84" y="30"/>
                  </a:lnTo>
                  <a:lnTo>
                    <a:pt x="70" y="39"/>
                  </a:lnTo>
                  <a:lnTo>
                    <a:pt x="58" y="51"/>
                  </a:lnTo>
                  <a:lnTo>
                    <a:pt x="47" y="63"/>
                  </a:lnTo>
                  <a:lnTo>
                    <a:pt x="36" y="76"/>
                  </a:lnTo>
                  <a:lnTo>
                    <a:pt x="26" y="91"/>
                  </a:lnTo>
                  <a:lnTo>
                    <a:pt x="18" y="108"/>
                  </a:lnTo>
                  <a:lnTo>
                    <a:pt x="11" y="128"/>
                  </a:lnTo>
                  <a:lnTo>
                    <a:pt x="6" y="148"/>
                  </a:lnTo>
                  <a:lnTo>
                    <a:pt x="2" y="172"/>
                  </a:lnTo>
                  <a:lnTo>
                    <a:pt x="1" y="198"/>
                  </a:lnTo>
                  <a:lnTo>
                    <a:pt x="0" y="226"/>
                  </a:lnTo>
                  <a:lnTo>
                    <a:pt x="0" y="226"/>
                  </a:lnTo>
                  <a:lnTo>
                    <a:pt x="1" y="239"/>
                  </a:lnTo>
                  <a:lnTo>
                    <a:pt x="2" y="254"/>
                  </a:lnTo>
                  <a:lnTo>
                    <a:pt x="5" y="267"/>
                  </a:lnTo>
                  <a:lnTo>
                    <a:pt x="9" y="281"/>
                  </a:lnTo>
                  <a:lnTo>
                    <a:pt x="14" y="294"/>
                  </a:lnTo>
                  <a:lnTo>
                    <a:pt x="19" y="308"/>
                  </a:lnTo>
                  <a:lnTo>
                    <a:pt x="34" y="335"/>
                  </a:lnTo>
                  <a:lnTo>
                    <a:pt x="50" y="361"/>
                  </a:lnTo>
                  <a:lnTo>
                    <a:pt x="70" y="387"/>
                  </a:lnTo>
                  <a:lnTo>
                    <a:pt x="91" y="412"/>
                  </a:lnTo>
                  <a:lnTo>
                    <a:pt x="114" y="437"/>
                  </a:lnTo>
                  <a:lnTo>
                    <a:pt x="115" y="435"/>
                  </a:lnTo>
                  <a:lnTo>
                    <a:pt x="115" y="435"/>
                  </a:lnTo>
                  <a:lnTo>
                    <a:pt x="106" y="415"/>
                  </a:lnTo>
                  <a:lnTo>
                    <a:pt x="97" y="391"/>
                  </a:lnTo>
                  <a:lnTo>
                    <a:pt x="89" y="369"/>
                  </a:lnTo>
                  <a:lnTo>
                    <a:pt x="82" y="346"/>
                  </a:lnTo>
                  <a:lnTo>
                    <a:pt x="76" y="322"/>
                  </a:lnTo>
                  <a:lnTo>
                    <a:pt x="71" y="298"/>
                  </a:lnTo>
                  <a:lnTo>
                    <a:pt x="66" y="274"/>
                  </a:lnTo>
                  <a:lnTo>
                    <a:pt x="63" y="251"/>
                  </a:lnTo>
                  <a:lnTo>
                    <a:pt x="62" y="228"/>
                  </a:lnTo>
                  <a:lnTo>
                    <a:pt x="61" y="204"/>
                  </a:lnTo>
                  <a:lnTo>
                    <a:pt x="62" y="182"/>
                  </a:lnTo>
                  <a:lnTo>
                    <a:pt x="65" y="161"/>
                  </a:lnTo>
                  <a:lnTo>
                    <a:pt x="67" y="141"/>
                  </a:lnTo>
                  <a:lnTo>
                    <a:pt x="73" y="121"/>
                  </a:lnTo>
                  <a:lnTo>
                    <a:pt x="80" y="102"/>
                  </a:lnTo>
                  <a:lnTo>
                    <a:pt x="88" y="85"/>
                  </a:lnTo>
                  <a:close/>
                </a:path>
              </a:pathLst>
            </a:custGeom>
            <a:solidFill>
              <a:schemeClr val="tx1">
                <a:lumMod val="65000"/>
                <a:lumOff val="3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 name="Freeform 550"/>
            <p:cNvSpPr>
              <a:spLocks/>
            </p:cNvSpPr>
            <p:nvPr/>
          </p:nvSpPr>
          <p:spPr bwMode="auto">
            <a:xfrm>
              <a:off x="6758028" y="1605572"/>
              <a:ext cx="117257" cy="304310"/>
            </a:xfrm>
            <a:custGeom>
              <a:avLst/>
              <a:gdLst>
                <a:gd name="T0" fmla="*/ 88 w 165"/>
                <a:gd name="T1" fmla="*/ 85 h 437"/>
                <a:gd name="T2" fmla="*/ 88 w 165"/>
                <a:gd name="T3" fmla="*/ 85 h 437"/>
                <a:gd name="T4" fmla="*/ 97 w 165"/>
                <a:gd name="T5" fmla="*/ 72 h 437"/>
                <a:gd name="T6" fmla="*/ 105 w 165"/>
                <a:gd name="T7" fmla="*/ 59 h 437"/>
                <a:gd name="T8" fmla="*/ 114 w 165"/>
                <a:gd name="T9" fmla="*/ 47 h 437"/>
                <a:gd name="T10" fmla="*/ 125 w 165"/>
                <a:gd name="T11" fmla="*/ 37 h 437"/>
                <a:gd name="T12" fmla="*/ 134 w 165"/>
                <a:gd name="T13" fmla="*/ 26 h 437"/>
                <a:gd name="T14" fmla="*/ 144 w 165"/>
                <a:gd name="T15" fmla="*/ 16 h 437"/>
                <a:gd name="T16" fmla="*/ 154 w 165"/>
                <a:gd name="T17" fmla="*/ 8 h 437"/>
                <a:gd name="T18" fmla="*/ 165 w 165"/>
                <a:gd name="T19" fmla="*/ 0 h 437"/>
                <a:gd name="T20" fmla="*/ 165 w 165"/>
                <a:gd name="T21" fmla="*/ 0 h 437"/>
                <a:gd name="T22" fmla="*/ 148 w 165"/>
                <a:gd name="T23" fmla="*/ 4 h 437"/>
                <a:gd name="T24" fmla="*/ 131 w 165"/>
                <a:gd name="T25" fmla="*/ 9 h 437"/>
                <a:gd name="T26" fmla="*/ 114 w 165"/>
                <a:gd name="T27" fmla="*/ 16 h 437"/>
                <a:gd name="T28" fmla="*/ 99 w 165"/>
                <a:gd name="T29" fmla="*/ 22 h 437"/>
                <a:gd name="T30" fmla="*/ 84 w 165"/>
                <a:gd name="T31" fmla="*/ 30 h 437"/>
                <a:gd name="T32" fmla="*/ 70 w 165"/>
                <a:gd name="T33" fmla="*/ 39 h 437"/>
                <a:gd name="T34" fmla="*/ 58 w 165"/>
                <a:gd name="T35" fmla="*/ 51 h 437"/>
                <a:gd name="T36" fmla="*/ 47 w 165"/>
                <a:gd name="T37" fmla="*/ 63 h 437"/>
                <a:gd name="T38" fmla="*/ 36 w 165"/>
                <a:gd name="T39" fmla="*/ 76 h 437"/>
                <a:gd name="T40" fmla="*/ 26 w 165"/>
                <a:gd name="T41" fmla="*/ 91 h 437"/>
                <a:gd name="T42" fmla="*/ 18 w 165"/>
                <a:gd name="T43" fmla="*/ 108 h 437"/>
                <a:gd name="T44" fmla="*/ 11 w 165"/>
                <a:gd name="T45" fmla="*/ 128 h 437"/>
                <a:gd name="T46" fmla="*/ 6 w 165"/>
                <a:gd name="T47" fmla="*/ 148 h 437"/>
                <a:gd name="T48" fmla="*/ 2 w 165"/>
                <a:gd name="T49" fmla="*/ 172 h 437"/>
                <a:gd name="T50" fmla="*/ 1 w 165"/>
                <a:gd name="T51" fmla="*/ 198 h 437"/>
                <a:gd name="T52" fmla="*/ 0 w 165"/>
                <a:gd name="T53" fmla="*/ 226 h 437"/>
                <a:gd name="T54" fmla="*/ 0 w 165"/>
                <a:gd name="T55" fmla="*/ 226 h 437"/>
                <a:gd name="T56" fmla="*/ 1 w 165"/>
                <a:gd name="T57" fmla="*/ 239 h 437"/>
                <a:gd name="T58" fmla="*/ 2 w 165"/>
                <a:gd name="T59" fmla="*/ 254 h 437"/>
                <a:gd name="T60" fmla="*/ 5 w 165"/>
                <a:gd name="T61" fmla="*/ 267 h 437"/>
                <a:gd name="T62" fmla="*/ 9 w 165"/>
                <a:gd name="T63" fmla="*/ 281 h 437"/>
                <a:gd name="T64" fmla="*/ 14 w 165"/>
                <a:gd name="T65" fmla="*/ 294 h 437"/>
                <a:gd name="T66" fmla="*/ 19 w 165"/>
                <a:gd name="T67" fmla="*/ 308 h 437"/>
                <a:gd name="T68" fmla="*/ 34 w 165"/>
                <a:gd name="T69" fmla="*/ 335 h 437"/>
                <a:gd name="T70" fmla="*/ 50 w 165"/>
                <a:gd name="T71" fmla="*/ 361 h 437"/>
                <a:gd name="T72" fmla="*/ 70 w 165"/>
                <a:gd name="T73" fmla="*/ 387 h 437"/>
                <a:gd name="T74" fmla="*/ 91 w 165"/>
                <a:gd name="T75" fmla="*/ 412 h 437"/>
                <a:gd name="T76" fmla="*/ 114 w 165"/>
                <a:gd name="T77" fmla="*/ 437 h 437"/>
                <a:gd name="T78" fmla="*/ 115 w 165"/>
                <a:gd name="T79" fmla="*/ 435 h 437"/>
                <a:gd name="T80" fmla="*/ 115 w 165"/>
                <a:gd name="T81" fmla="*/ 435 h 437"/>
                <a:gd name="T82" fmla="*/ 106 w 165"/>
                <a:gd name="T83" fmla="*/ 415 h 437"/>
                <a:gd name="T84" fmla="*/ 97 w 165"/>
                <a:gd name="T85" fmla="*/ 391 h 437"/>
                <a:gd name="T86" fmla="*/ 89 w 165"/>
                <a:gd name="T87" fmla="*/ 369 h 437"/>
                <a:gd name="T88" fmla="*/ 82 w 165"/>
                <a:gd name="T89" fmla="*/ 346 h 437"/>
                <a:gd name="T90" fmla="*/ 76 w 165"/>
                <a:gd name="T91" fmla="*/ 322 h 437"/>
                <a:gd name="T92" fmla="*/ 71 w 165"/>
                <a:gd name="T93" fmla="*/ 298 h 437"/>
                <a:gd name="T94" fmla="*/ 66 w 165"/>
                <a:gd name="T95" fmla="*/ 274 h 437"/>
                <a:gd name="T96" fmla="*/ 63 w 165"/>
                <a:gd name="T97" fmla="*/ 251 h 437"/>
                <a:gd name="T98" fmla="*/ 62 w 165"/>
                <a:gd name="T99" fmla="*/ 228 h 437"/>
                <a:gd name="T100" fmla="*/ 61 w 165"/>
                <a:gd name="T101" fmla="*/ 204 h 437"/>
                <a:gd name="T102" fmla="*/ 62 w 165"/>
                <a:gd name="T103" fmla="*/ 182 h 437"/>
                <a:gd name="T104" fmla="*/ 65 w 165"/>
                <a:gd name="T105" fmla="*/ 161 h 437"/>
                <a:gd name="T106" fmla="*/ 67 w 165"/>
                <a:gd name="T107" fmla="*/ 141 h 437"/>
                <a:gd name="T108" fmla="*/ 73 w 165"/>
                <a:gd name="T109" fmla="*/ 121 h 437"/>
                <a:gd name="T110" fmla="*/ 80 w 165"/>
                <a:gd name="T111" fmla="*/ 102 h 437"/>
                <a:gd name="T112" fmla="*/ 88 w 165"/>
                <a:gd name="T113" fmla="*/ 8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7">
                  <a:moveTo>
                    <a:pt x="88" y="85"/>
                  </a:moveTo>
                  <a:lnTo>
                    <a:pt x="88" y="85"/>
                  </a:lnTo>
                  <a:lnTo>
                    <a:pt x="97" y="72"/>
                  </a:lnTo>
                  <a:lnTo>
                    <a:pt x="105" y="59"/>
                  </a:lnTo>
                  <a:lnTo>
                    <a:pt x="114" y="47"/>
                  </a:lnTo>
                  <a:lnTo>
                    <a:pt x="125" y="37"/>
                  </a:lnTo>
                  <a:lnTo>
                    <a:pt x="134" y="26"/>
                  </a:lnTo>
                  <a:lnTo>
                    <a:pt x="144" y="16"/>
                  </a:lnTo>
                  <a:lnTo>
                    <a:pt x="154" y="8"/>
                  </a:lnTo>
                  <a:lnTo>
                    <a:pt x="165" y="0"/>
                  </a:lnTo>
                  <a:lnTo>
                    <a:pt x="165" y="0"/>
                  </a:lnTo>
                  <a:lnTo>
                    <a:pt x="148" y="4"/>
                  </a:lnTo>
                  <a:lnTo>
                    <a:pt x="131" y="9"/>
                  </a:lnTo>
                  <a:lnTo>
                    <a:pt x="114" y="16"/>
                  </a:lnTo>
                  <a:lnTo>
                    <a:pt x="99" y="22"/>
                  </a:lnTo>
                  <a:lnTo>
                    <a:pt x="84" y="30"/>
                  </a:lnTo>
                  <a:lnTo>
                    <a:pt x="70" y="39"/>
                  </a:lnTo>
                  <a:lnTo>
                    <a:pt x="58" y="51"/>
                  </a:lnTo>
                  <a:lnTo>
                    <a:pt x="47" y="63"/>
                  </a:lnTo>
                  <a:lnTo>
                    <a:pt x="36" y="76"/>
                  </a:lnTo>
                  <a:lnTo>
                    <a:pt x="26" y="91"/>
                  </a:lnTo>
                  <a:lnTo>
                    <a:pt x="18" y="108"/>
                  </a:lnTo>
                  <a:lnTo>
                    <a:pt x="11" y="128"/>
                  </a:lnTo>
                  <a:lnTo>
                    <a:pt x="6" y="148"/>
                  </a:lnTo>
                  <a:lnTo>
                    <a:pt x="2" y="172"/>
                  </a:lnTo>
                  <a:lnTo>
                    <a:pt x="1" y="198"/>
                  </a:lnTo>
                  <a:lnTo>
                    <a:pt x="0" y="226"/>
                  </a:lnTo>
                  <a:lnTo>
                    <a:pt x="0" y="226"/>
                  </a:lnTo>
                  <a:lnTo>
                    <a:pt x="1" y="239"/>
                  </a:lnTo>
                  <a:lnTo>
                    <a:pt x="2" y="254"/>
                  </a:lnTo>
                  <a:lnTo>
                    <a:pt x="5" y="267"/>
                  </a:lnTo>
                  <a:lnTo>
                    <a:pt x="9" y="281"/>
                  </a:lnTo>
                  <a:lnTo>
                    <a:pt x="14" y="294"/>
                  </a:lnTo>
                  <a:lnTo>
                    <a:pt x="19" y="308"/>
                  </a:lnTo>
                  <a:lnTo>
                    <a:pt x="34" y="335"/>
                  </a:lnTo>
                  <a:lnTo>
                    <a:pt x="50" y="361"/>
                  </a:lnTo>
                  <a:lnTo>
                    <a:pt x="70" y="387"/>
                  </a:lnTo>
                  <a:lnTo>
                    <a:pt x="91" y="412"/>
                  </a:lnTo>
                  <a:lnTo>
                    <a:pt x="114" y="437"/>
                  </a:lnTo>
                  <a:lnTo>
                    <a:pt x="115" y="435"/>
                  </a:lnTo>
                  <a:lnTo>
                    <a:pt x="115" y="435"/>
                  </a:lnTo>
                  <a:lnTo>
                    <a:pt x="106" y="415"/>
                  </a:lnTo>
                  <a:lnTo>
                    <a:pt x="97" y="391"/>
                  </a:lnTo>
                  <a:lnTo>
                    <a:pt x="89" y="369"/>
                  </a:lnTo>
                  <a:lnTo>
                    <a:pt x="82" y="346"/>
                  </a:lnTo>
                  <a:lnTo>
                    <a:pt x="76" y="322"/>
                  </a:lnTo>
                  <a:lnTo>
                    <a:pt x="71" y="298"/>
                  </a:lnTo>
                  <a:lnTo>
                    <a:pt x="66" y="274"/>
                  </a:lnTo>
                  <a:lnTo>
                    <a:pt x="63" y="251"/>
                  </a:lnTo>
                  <a:lnTo>
                    <a:pt x="62" y="228"/>
                  </a:lnTo>
                  <a:lnTo>
                    <a:pt x="61" y="204"/>
                  </a:lnTo>
                  <a:lnTo>
                    <a:pt x="62" y="182"/>
                  </a:lnTo>
                  <a:lnTo>
                    <a:pt x="65" y="161"/>
                  </a:lnTo>
                  <a:lnTo>
                    <a:pt x="67" y="141"/>
                  </a:lnTo>
                  <a:lnTo>
                    <a:pt x="73" y="121"/>
                  </a:lnTo>
                  <a:lnTo>
                    <a:pt x="80" y="102"/>
                  </a:lnTo>
                  <a:lnTo>
                    <a:pt x="88" y="8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 name="Freeform 551"/>
            <p:cNvSpPr>
              <a:spLocks/>
            </p:cNvSpPr>
            <p:nvPr/>
          </p:nvSpPr>
          <p:spPr bwMode="auto">
            <a:xfrm>
              <a:off x="6621228" y="1898715"/>
              <a:ext cx="329436" cy="368521"/>
            </a:xfrm>
            <a:custGeom>
              <a:avLst/>
              <a:gdLst>
                <a:gd name="T0" fmla="*/ 438 w 472"/>
                <a:gd name="T1" fmla="*/ 170 h 530"/>
                <a:gd name="T2" fmla="*/ 326 w 472"/>
                <a:gd name="T3" fmla="*/ 41 h 530"/>
                <a:gd name="T4" fmla="*/ 312 w 472"/>
                <a:gd name="T5" fmla="*/ 19 h 530"/>
                <a:gd name="T6" fmla="*/ 294 w 472"/>
                <a:gd name="T7" fmla="*/ 14 h 530"/>
                <a:gd name="T8" fmla="*/ 256 w 472"/>
                <a:gd name="T9" fmla="*/ 5 h 530"/>
                <a:gd name="T10" fmla="*/ 217 w 472"/>
                <a:gd name="T11" fmla="*/ 1 h 530"/>
                <a:gd name="T12" fmla="*/ 181 w 472"/>
                <a:gd name="T13" fmla="*/ 1 h 530"/>
                <a:gd name="T14" fmla="*/ 145 w 472"/>
                <a:gd name="T15" fmla="*/ 8 h 530"/>
                <a:gd name="T16" fmla="*/ 112 w 472"/>
                <a:gd name="T17" fmla="*/ 19 h 530"/>
                <a:gd name="T18" fmla="*/ 82 w 472"/>
                <a:gd name="T19" fmla="*/ 39 h 530"/>
                <a:gd name="T20" fmla="*/ 57 w 472"/>
                <a:gd name="T21" fmla="*/ 64 h 530"/>
                <a:gd name="T22" fmla="*/ 47 w 472"/>
                <a:gd name="T23" fmla="*/ 79 h 530"/>
                <a:gd name="T24" fmla="*/ 21 w 472"/>
                <a:gd name="T25" fmla="*/ 138 h 530"/>
                <a:gd name="T26" fmla="*/ 6 w 472"/>
                <a:gd name="T27" fmla="*/ 197 h 530"/>
                <a:gd name="T28" fmla="*/ 0 w 472"/>
                <a:gd name="T29" fmla="*/ 260 h 530"/>
                <a:gd name="T30" fmla="*/ 6 w 472"/>
                <a:gd name="T31" fmla="*/ 322 h 530"/>
                <a:gd name="T32" fmla="*/ 9 w 472"/>
                <a:gd name="T33" fmla="*/ 344 h 530"/>
                <a:gd name="T34" fmla="*/ 22 w 472"/>
                <a:gd name="T35" fmla="*/ 387 h 530"/>
                <a:gd name="T36" fmla="*/ 42 w 472"/>
                <a:gd name="T37" fmla="*/ 426 h 530"/>
                <a:gd name="T38" fmla="*/ 65 w 472"/>
                <a:gd name="T39" fmla="*/ 461 h 530"/>
                <a:gd name="T40" fmla="*/ 80 w 472"/>
                <a:gd name="T41" fmla="*/ 477 h 530"/>
                <a:gd name="T42" fmla="*/ 116 w 472"/>
                <a:gd name="T43" fmla="*/ 505 h 530"/>
                <a:gd name="T44" fmla="*/ 155 w 472"/>
                <a:gd name="T45" fmla="*/ 523 h 530"/>
                <a:gd name="T46" fmla="*/ 195 w 472"/>
                <a:gd name="T47" fmla="*/ 530 h 530"/>
                <a:gd name="T48" fmla="*/ 237 w 472"/>
                <a:gd name="T49" fmla="*/ 526 h 530"/>
                <a:gd name="T50" fmla="*/ 276 w 472"/>
                <a:gd name="T51" fmla="*/ 513 h 530"/>
                <a:gd name="T52" fmla="*/ 315 w 472"/>
                <a:gd name="T53" fmla="*/ 488 h 530"/>
                <a:gd name="T54" fmla="*/ 349 w 472"/>
                <a:gd name="T55" fmla="*/ 455 h 530"/>
                <a:gd name="T56" fmla="*/ 380 w 472"/>
                <a:gd name="T57" fmla="*/ 412 h 530"/>
                <a:gd name="T58" fmla="*/ 408 w 472"/>
                <a:gd name="T59" fmla="*/ 360 h 530"/>
                <a:gd name="T60" fmla="*/ 434 w 472"/>
                <a:gd name="T61" fmla="*/ 310 h 530"/>
                <a:gd name="T62" fmla="*/ 455 w 472"/>
                <a:gd name="T63" fmla="*/ 264 h 530"/>
                <a:gd name="T64" fmla="*/ 467 w 472"/>
                <a:gd name="T65" fmla="*/ 219 h 530"/>
                <a:gd name="T66" fmla="*/ 469 w 472"/>
                <a:gd name="T67" fmla="*/ 214 h 530"/>
                <a:gd name="T68" fmla="*/ 472 w 472"/>
                <a:gd name="T69" fmla="*/ 208 h 530"/>
                <a:gd name="T70" fmla="*/ 468 w 472"/>
                <a:gd name="T71" fmla="*/ 20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2" h="530">
                  <a:moveTo>
                    <a:pt x="438" y="170"/>
                  </a:moveTo>
                  <a:lnTo>
                    <a:pt x="438" y="170"/>
                  </a:lnTo>
                  <a:lnTo>
                    <a:pt x="355" y="77"/>
                  </a:lnTo>
                  <a:lnTo>
                    <a:pt x="326" y="41"/>
                  </a:lnTo>
                  <a:lnTo>
                    <a:pt x="317" y="28"/>
                  </a:lnTo>
                  <a:lnTo>
                    <a:pt x="312" y="19"/>
                  </a:lnTo>
                  <a:lnTo>
                    <a:pt x="312" y="19"/>
                  </a:lnTo>
                  <a:lnTo>
                    <a:pt x="294" y="14"/>
                  </a:lnTo>
                  <a:lnTo>
                    <a:pt x="274" y="9"/>
                  </a:lnTo>
                  <a:lnTo>
                    <a:pt x="256" y="5"/>
                  </a:lnTo>
                  <a:lnTo>
                    <a:pt x="237" y="2"/>
                  </a:lnTo>
                  <a:lnTo>
                    <a:pt x="217" y="1"/>
                  </a:lnTo>
                  <a:lnTo>
                    <a:pt x="199" y="0"/>
                  </a:lnTo>
                  <a:lnTo>
                    <a:pt x="181" y="1"/>
                  </a:lnTo>
                  <a:lnTo>
                    <a:pt x="163" y="4"/>
                  </a:lnTo>
                  <a:lnTo>
                    <a:pt x="145" y="8"/>
                  </a:lnTo>
                  <a:lnTo>
                    <a:pt x="128" y="13"/>
                  </a:lnTo>
                  <a:lnTo>
                    <a:pt x="112" y="19"/>
                  </a:lnTo>
                  <a:lnTo>
                    <a:pt x="96" y="28"/>
                  </a:lnTo>
                  <a:lnTo>
                    <a:pt x="82" y="39"/>
                  </a:lnTo>
                  <a:lnTo>
                    <a:pt x="69" y="51"/>
                  </a:lnTo>
                  <a:lnTo>
                    <a:pt x="57" y="64"/>
                  </a:lnTo>
                  <a:lnTo>
                    <a:pt x="47" y="79"/>
                  </a:lnTo>
                  <a:lnTo>
                    <a:pt x="47" y="79"/>
                  </a:lnTo>
                  <a:lnTo>
                    <a:pt x="33" y="108"/>
                  </a:lnTo>
                  <a:lnTo>
                    <a:pt x="21" y="138"/>
                  </a:lnTo>
                  <a:lnTo>
                    <a:pt x="12" y="167"/>
                  </a:lnTo>
                  <a:lnTo>
                    <a:pt x="6" y="197"/>
                  </a:lnTo>
                  <a:lnTo>
                    <a:pt x="2" y="228"/>
                  </a:lnTo>
                  <a:lnTo>
                    <a:pt x="0" y="260"/>
                  </a:lnTo>
                  <a:lnTo>
                    <a:pt x="2" y="291"/>
                  </a:lnTo>
                  <a:lnTo>
                    <a:pt x="6" y="322"/>
                  </a:lnTo>
                  <a:lnTo>
                    <a:pt x="6" y="322"/>
                  </a:lnTo>
                  <a:lnTo>
                    <a:pt x="9" y="344"/>
                  </a:lnTo>
                  <a:lnTo>
                    <a:pt x="16" y="366"/>
                  </a:lnTo>
                  <a:lnTo>
                    <a:pt x="22" y="387"/>
                  </a:lnTo>
                  <a:lnTo>
                    <a:pt x="32" y="406"/>
                  </a:lnTo>
                  <a:lnTo>
                    <a:pt x="42" y="426"/>
                  </a:lnTo>
                  <a:lnTo>
                    <a:pt x="54" y="444"/>
                  </a:lnTo>
                  <a:lnTo>
                    <a:pt x="65" y="461"/>
                  </a:lnTo>
                  <a:lnTo>
                    <a:pt x="80" y="477"/>
                  </a:lnTo>
                  <a:lnTo>
                    <a:pt x="80" y="477"/>
                  </a:lnTo>
                  <a:lnTo>
                    <a:pt x="98" y="492"/>
                  </a:lnTo>
                  <a:lnTo>
                    <a:pt x="116" y="505"/>
                  </a:lnTo>
                  <a:lnTo>
                    <a:pt x="135" y="516"/>
                  </a:lnTo>
                  <a:lnTo>
                    <a:pt x="155" y="523"/>
                  </a:lnTo>
                  <a:lnTo>
                    <a:pt x="176" y="527"/>
                  </a:lnTo>
                  <a:lnTo>
                    <a:pt x="195" y="530"/>
                  </a:lnTo>
                  <a:lnTo>
                    <a:pt x="216" y="530"/>
                  </a:lnTo>
                  <a:lnTo>
                    <a:pt x="237" y="526"/>
                  </a:lnTo>
                  <a:lnTo>
                    <a:pt x="256" y="521"/>
                  </a:lnTo>
                  <a:lnTo>
                    <a:pt x="276" y="513"/>
                  </a:lnTo>
                  <a:lnTo>
                    <a:pt x="295" y="501"/>
                  </a:lnTo>
                  <a:lnTo>
                    <a:pt x="315" y="488"/>
                  </a:lnTo>
                  <a:lnTo>
                    <a:pt x="332" y="473"/>
                  </a:lnTo>
                  <a:lnTo>
                    <a:pt x="349" y="455"/>
                  </a:lnTo>
                  <a:lnTo>
                    <a:pt x="364" y="435"/>
                  </a:lnTo>
                  <a:lnTo>
                    <a:pt x="380" y="412"/>
                  </a:lnTo>
                  <a:lnTo>
                    <a:pt x="380" y="412"/>
                  </a:lnTo>
                  <a:lnTo>
                    <a:pt x="408" y="360"/>
                  </a:lnTo>
                  <a:lnTo>
                    <a:pt x="423" y="335"/>
                  </a:lnTo>
                  <a:lnTo>
                    <a:pt x="434" y="310"/>
                  </a:lnTo>
                  <a:lnTo>
                    <a:pt x="446" y="287"/>
                  </a:lnTo>
                  <a:lnTo>
                    <a:pt x="455" y="264"/>
                  </a:lnTo>
                  <a:lnTo>
                    <a:pt x="462" y="241"/>
                  </a:lnTo>
                  <a:lnTo>
                    <a:pt x="467" y="219"/>
                  </a:lnTo>
                  <a:lnTo>
                    <a:pt x="467" y="219"/>
                  </a:lnTo>
                  <a:lnTo>
                    <a:pt x="469" y="214"/>
                  </a:lnTo>
                  <a:lnTo>
                    <a:pt x="472" y="208"/>
                  </a:lnTo>
                  <a:lnTo>
                    <a:pt x="472" y="208"/>
                  </a:lnTo>
                  <a:lnTo>
                    <a:pt x="468" y="205"/>
                  </a:lnTo>
                  <a:lnTo>
                    <a:pt x="468" y="205"/>
                  </a:lnTo>
                  <a:lnTo>
                    <a:pt x="438" y="170"/>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 name="Freeform 552"/>
            <p:cNvSpPr>
              <a:spLocks/>
            </p:cNvSpPr>
            <p:nvPr/>
          </p:nvSpPr>
          <p:spPr bwMode="auto">
            <a:xfrm>
              <a:off x="6621228" y="1898715"/>
              <a:ext cx="329436" cy="368521"/>
            </a:xfrm>
            <a:custGeom>
              <a:avLst/>
              <a:gdLst>
                <a:gd name="T0" fmla="*/ 438 w 472"/>
                <a:gd name="T1" fmla="*/ 170 h 530"/>
                <a:gd name="T2" fmla="*/ 326 w 472"/>
                <a:gd name="T3" fmla="*/ 41 h 530"/>
                <a:gd name="T4" fmla="*/ 312 w 472"/>
                <a:gd name="T5" fmla="*/ 19 h 530"/>
                <a:gd name="T6" fmla="*/ 294 w 472"/>
                <a:gd name="T7" fmla="*/ 14 h 530"/>
                <a:gd name="T8" fmla="*/ 256 w 472"/>
                <a:gd name="T9" fmla="*/ 5 h 530"/>
                <a:gd name="T10" fmla="*/ 217 w 472"/>
                <a:gd name="T11" fmla="*/ 1 h 530"/>
                <a:gd name="T12" fmla="*/ 181 w 472"/>
                <a:gd name="T13" fmla="*/ 1 h 530"/>
                <a:gd name="T14" fmla="*/ 145 w 472"/>
                <a:gd name="T15" fmla="*/ 8 h 530"/>
                <a:gd name="T16" fmla="*/ 112 w 472"/>
                <a:gd name="T17" fmla="*/ 19 h 530"/>
                <a:gd name="T18" fmla="*/ 82 w 472"/>
                <a:gd name="T19" fmla="*/ 39 h 530"/>
                <a:gd name="T20" fmla="*/ 57 w 472"/>
                <a:gd name="T21" fmla="*/ 64 h 530"/>
                <a:gd name="T22" fmla="*/ 47 w 472"/>
                <a:gd name="T23" fmla="*/ 79 h 530"/>
                <a:gd name="T24" fmla="*/ 21 w 472"/>
                <a:gd name="T25" fmla="*/ 138 h 530"/>
                <a:gd name="T26" fmla="*/ 6 w 472"/>
                <a:gd name="T27" fmla="*/ 197 h 530"/>
                <a:gd name="T28" fmla="*/ 0 w 472"/>
                <a:gd name="T29" fmla="*/ 260 h 530"/>
                <a:gd name="T30" fmla="*/ 6 w 472"/>
                <a:gd name="T31" fmla="*/ 322 h 530"/>
                <a:gd name="T32" fmla="*/ 9 w 472"/>
                <a:gd name="T33" fmla="*/ 344 h 530"/>
                <a:gd name="T34" fmla="*/ 22 w 472"/>
                <a:gd name="T35" fmla="*/ 387 h 530"/>
                <a:gd name="T36" fmla="*/ 42 w 472"/>
                <a:gd name="T37" fmla="*/ 426 h 530"/>
                <a:gd name="T38" fmla="*/ 65 w 472"/>
                <a:gd name="T39" fmla="*/ 461 h 530"/>
                <a:gd name="T40" fmla="*/ 80 w 472"/>
                <a:gd name="T41" fmla="*/ 477 h 530"/>
                <a:gd name="T42" fmla="*/ 116 w 472"/>
                <a:gd name="T43" fmla="*/ 505 h 530"/>
                <a:gd name="T44" fmla="*/ 155 w 472"/>
                <a:gd name="T45" fmla="*/ 523 h 530"/>
                <a:gd name="T46" fmla="*/ 195 w 472"/>
                <a:gd name="T47" fmla="*/ 530 h 530"/>
                <a:gd name="T48" fmla="*/ 237 w 472"/>
                <a:gd name="T49" fmla="*/ 526 h 530"/>
                <a:gd name="T50" fmla="*/ 276 w 472"/>
                <a:gd name="T51" fmla="*/ 513 h 530"/>
                <a:gd name="T52" fmla="*/ 315 w 472"/>
                <a:gd name="T53" fmla="*/ 488 h 530"/>
                <a:gd name="T54" fmla="*/ 349 w 472"/>
                <a:gd name="T55" fmla="*/ 455 h 530"/>
                <a:gd name="T56" fmla="*/ 380 w 472"/>
                <a:gd name="T57" fmla="*/ 412 h 530"/>
                <a:gd name="T58" fmla="*/ 408 w 472"/>
                <a:gd name="T59" fmla="*/ 360 h 530"/>
                <a:gd name="T60" fmla="*/ 434 w 472"/>
                <a:gd name="T61" fmla="*/ 310 h 530"/>
                <a:gd name="T62" fmla="*/ 455 w 472"/>
                <a:gd name="T63" fmla="*/ 264 h 530"/>
                <a:gd name="T64" fmla="*/ 467 w 472"/>
                <a:gd name="T65" fmla="*/ 219 h 530"/>
                <a:gd name="T66" fmla="*/ 469 w 472"/>
                <a:gd name="T67" fmla="*/ 214 h 530"/>
                <a:gd name="T68" fmla="*/ 472 w 472"/>
                <a:gd name="T69" fmla="*/ 208 h 530"/>
                <a:gd name="T70" fmla="*/ 468 w 472"/>
                <a:gd name="T71" fmla="*/ 20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2" h="530">
                  <a:moveTo>
                    <a:pt x="438" y="170"/>
                  </a:moveTo>
                  <a:lnTo>
                    <a:pt x="438" y="170"/>
                  </a:lnTo>
                  <a:lnTo>
                    <a:pt x="355" y="77"/>
                  </a:lnTo>
                  <a:lnTo>
                    <a:pt x="326" y="41"/>
                  </a:lnTo>
                  <a:lnTo>
                    <a:pt x="317" y="28"/>
                  </a:lnTo>
                  <a:lnTo>
                    <a:pt x="312" y="19"/>
                  </a:lnTo>
                  <a:lnTo>
                    <a:pt x="312" y="19"/>
                  </a:lnTo>
                  <a:lnTo>
                    <a:pt x="294" y="14"/>
                  </a:lnTo>
                  <a:lnTo>
                    <a:pt x="274" y="9"/>
                  </a:lnTo>
                  <a:lnTo>
                    <a:pt x="256" y="5"/>
                  </a:lnTo>
                  <a:lnTo>
                    <a:pt x="237" y="2"/>
                  </a:lnTo>
                  <a:lnTo>
                    <a:pt x="217" y="1"/>
                  </a:lnTo>
                  <a:lnTo>
                    <a:pt x="199" y="0"/>
                  </a:lnTo>
                  <a:lnTo>
                    <a:pt x="181" y="1"/>
                  </a:lnTo>
                  <a:lnTo>
                    <a:pt x="163" y="4"/>
                  </a:lnTo>
                  <a:lnTo>
                    <a:pt x="145" y="8"/>
                  </a:lnTo>
                  <a:lnTo>
                    <a:pt x="128" y="13"/>
                  </a:lnTo>
                  <a:lnTo>
                    <a:pt x="112" y="19"/>
                  </a:lnTo>
                  <a:lnTo>
                    <a:pt x="96" y="28"/>
                  </a:lnTo>
                  <a:lnTo>
                    <a:pt x="82" y="39"/>
                  </a:lnTo>
                  <a:lnTo>
                    <a:pt x="69" y="51"/>
                  </a:lnTo>
                  <a:lnTo>
                    <a:pt x="57" y="64"/>
                  </a:lnTo>
                  <a:lnTo>
                    <a:pt x="47" y="79"/>
                  </a:lnTo>
                  <a:lnTo>
                    <a:pt x="47" y="79"/>
                  </a:lnTo>
                  <a:lnTo>
                    <a:pt x="33" y="108"/>
                  </a:lnTo>
                  <a:lnTo>
                    <a:pt x="21" y="138"/>
                  </a:lnTo>
                  <a:lnTo>
                    <a:pt x="12" y="167"/>
                  </a:lnTo>
                  <a:lnTo>
                    <a:pt x="6" y="197"/>
                  </a:lnTo>
                  <a:lnTo>
                    <a:pt x="2" y="228"/>
                  </a:lnTo>
                  <a:lnTo>
                    <a:pt x="0" y="260"/>
                  </a:lnTo>
                  <a:lnTo>
                    <a:pt x="2" y="291"/>
                  </a:lnTo>
                  <a:lnTo>
                    <a:pt x="6" y="322"/>
                  </a:lnTo>
                  <a:lnTo>
                    <a:pt x="6" y="322"/>
                  </a:lnTo>
                  <a:lnTo>
                    <a:pt x="9" y="344"/>
                  </a:lnTo>
                  <a:lnTo>
                    <a:pt x="16" y="366"/>
                  </a:lnTo>
                  <a:lnTo>
                    <a:pt x="22" y="387"/>
                  </a:lnTo>
                  <a:lnTo>
                    <a:pt x="32" y="406"/>
                  </a:lnTo>
                  <a:lnTo>
                    <a:pt x="42" y="426"/>
                  </a:lnTo>
                  <a:lnTo>
                    <a:pt x="54" y="444"/>
                  </a:lnTo>
                  <a:lnTo>
                    <a:pt x="65" y="461"/>
                  </a:lnTo>
                  <a:lnTo>
                    <a:pt x="80" y="477"/>
                  </a:lnTo>
                  <a:lnTo>
                    <a:pt x="80" y="477"/>
                  </a:lnTo>
                  <a:lnTo>
                    <a:pt x="98" y="492"/>
                  </a:lnTo>
                  <a:lnTo>
                    <a:pt x="116" y="505"/>
                  </a:lnTo>
                  <a:lnTo>
                    <a:pt x="135" y="516"/>
                  </a:lnTo>
                  <a:lnTo>
                    <a:pt x="155" y="523"/>
                  </a:lnTo>
                  <a:lnTo>
                    <a:pt x="176" y="527"/>
                  </a:lnTo>
                  <a:lnTo>
                    <a:pt x="195" y="530"/>
                  </a:lnTo>
                  <a:lnTo>
                    <a:pt x="216" y="530"/>
                  </a:lnTo>
                  <a:lnTo>
                    <a:pt x="237" y="526"/>
                  </a:lnTo>
                  <a:lnTo>
                    <a:pt x="256" y="521"/>
                  </a:lnTo>
                  <a:lnTo>
                    <a:pt x="276" y="513"/>
                  </a:lnTo>
                  <a:lnTo>
                    <a:pt x="295" y="501"/>
                  </a:lnTo>
                  <a:lnTo>
                    <a:pt x="315" y="488"/>
                  </a:lnTo>
                  <a:lnTo>
                    <a:pt x="332" y="473"/>
                  </a:lnTo>
                  <a:lnTo>
                    <a:pt x="349" y="455"/>
                  </a:lnTo>
                  <a:lnTo>
                    <a:pt x="364" y="435"/>
                  </a:lnTo>
                  <a:lnTo>
                    <a:pt x="380" y="412"/>
                  </a:lnTo>
                  <a:lnTo>
                    <a:pt x="380" y="412"/>
                  </a:lnTo>
                  <a:lnTo>
                    <a:pt x="408" y="360"/>
                  </a:lnTo>
                  <a:lnTo>
                    <a:pt x="423" y="335"/>
                  </a:lnTo>
                  <a:lnTo>
                    <a:pt x="434" y="310"/>
                  </a:lnTo>
                  <a:lnTo>
                    <a:pt x="446" y="287"/>
                  </a:lnTo>
                  <a:lnTo>
                    <a:pt x="455" y="264"/>
                  </a:lnTo>
                  <a:lnTo>
                    <a:pt x="462" y="241"/>
                  </a:lnTo>
                  <a:lnTo>
                    <a:pt x="467" y="219"/>
                  </a:lnTo>
                  <a:lnTo>
                    <a:pt x="467" y="219"/>
                  </a:lnTo>
                  <a:lnTo>
                    <a:pt x="469" y="214"/>
                  </a:lnTo>
                  <a:lnTo>
                    <a:pt x="472" y="208"/>
                  </a:lnTo>
                  <a:lnTo>
                    <a:pt x="472" y="208"/>
                  </a:lnTo>
                  <a:lnTo>
                    <a:pt x="468" y="205"/>
                  </a:lnTo>
                  <a:lnTo>
                    <a:pt x="468" y="205"/>
                  </a:lnTo>
                  <a:lnTo>
                    <a:pt x="438" y="1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 name="Freeform 553"/>
            <p:cNvSpPr>
              <a:spLocks/>
            </p:cNvSpPr>
            <p:nvPr/>
          </p:nvSpPr>
          <p:spPr bwMode="auto">
            <a:xfrm>
              <a:off x="6802698" y="1580446"/>
              <a:ext cx="281976" cy="432734"/>
            </a:xfrm>
            <a:custGeom>
              <a:avLst/>
              <a:gdLst>
                <a:gd name="T0" fmla="*/ 27 w 407"/>
                <a:gd name="T1" fmla="*/ 118 h 619"/>
                <a:gd name="T2" fmla="*/ 12 w 407"/>
                <a:gd name="T3" fmla="*/ 154 h 619"/>
                <a:gd name="T4" fmla="*/ 4 w 407"/>
                <a:gd name="T5" fmla="*/ 194 h 619"/>
                <a:gd name="T6" fmla="*/ 0 w 407"/>
                <a:gd name="T7" fmla="*/ 237 h 619"/>
                <a:gd name="T8" fmla="*/ 2 w 407"/>
                <a:gd name="T9" fmla="*/ 284 h 619"/>
                <a:gd name="T10" fmla="*/ 10 w 407"/>
                <a:gd name="T11" fmla="*/ 331 h 619"/>
                <a:gd name="T12" fmla="*/ 21 w 407"/>
                <a:gd name="T13" fmla="*/ 379 h 619"/>
                <a:gd name="T14" fmla="*/ 36 w 407"/>
                <a:gd name="T15" fmla="*/ 424 h 619"/>
                <a:gd name="T16" fmla="*/ 54 w 407"/>
                <a:gd name="T17" fmla="*/ 468 h 619"/>
                <a:gd name="T18" fmla="*/ 58 w 407"/>
                <a:gd name="T19" fmla="*/ 471 h 619"/>
                <a:gd name="T20" fmla="*/ 84 w 407"/>
                <a:gd name="T21" fmla="*/ 491 h 619"/>
                <a:gd name="T22" fmla="*/ 139 w 407"/>
                <a:gd name="T23" fmla="*/ 537 h 619"/>
                <a:gd name="T24" fmla="*/ 192 w 407"/>
                <a:gd name="T25" fmla="*/ 584 h 619"/>
                <a:gd name="T26" fmla="*/ 200 w 407"/>
                <a:gd name="T27" fmla="*/ 591 h 619"/>
                <a:gd name="T28" fmla="*/ 231 w 407"/>
                <a:gd name="T29" fmla="*/ 619 h 619"/>
                <a:gd name="T30" fmla="*/ 248 w 407"/>
                <a:gd name="T31" fmla="*/ 609 h 619"/>
                <a:gd name="T32" fmla="*/ 279 w 407"/>
                <a:gd name="T33" fmla="*/ 576 h 619"/>
                <a:gd name="T34" fmla="*/ 312 w 407"/>
                <a:gd name="T35" fmla="*/ 531 h 619"/>
                <a:gd name="T36" fmla="*/ 360 w 407"/>
                <a:gd name="T37" fmla="*/ 450 h 619"/>
                <a:gd name="T38" fmla="*/ 373 w 407"/>
                <a:gd name="T39" fmla="*/ 426 h 619"/>
                <a:gd name="T40" fmla="*/ 392 w 407"/>
                <a:gd name="T41" fmla="*/ 374 h 619"/>
                <a:gd name="T42" fmla="*/ 403 w 407"/>
                <a:gd name="T43" fmla="*/ 320 h 619"/>
                <a:gd name="T44" fmla="*/ 407 w 407"/>
                <a:gd name="T45" fmla="*/ 266 h 619"/>
                <a:gd name="T46" fmla="*/ 403 w 407"/>
                <a:gd name="T47" fmla="*/ 211 h 619"/>
                <a:gd name="T48" fmla="*/ 390 w 407"/>
                <a:gd name="T49" fmla="*/ 161 h 619"/>
                <a:gd name="T50" fmla="*/ 370 w 407"/>
                <a:gd name="T51" fmla="*/ 113 h 619"/>
                <a:gd name="T52" fmla="*/ 343 w 407"/>
                <a:gd name="T53" fmla="*/ 71 h 619"/>
                <a:gd name="T54" fmla="*/ 327 w 407"/>
                <a:gd name="T55" fmla="*/ 53 h 619"/>
                <a:gd name="T56" fmla="*/ 301 w 407"/>
                <a:gd name="T57" fmla="*/ 32 h 619"/>
                <a:gd name="T58" fmla="*/ 274 w 407"/>
                <a:gd name="T59" fmla="*/ 16 h 619"/>
                <a:gd name="T60" fmla="*/ 247 w 407"/>
                <a:gd name="T61" fmla="*/ 6 h 619"/>
                <a:gd name="T62" fmla="*/ 218 w 407"/>
                <a:gd name="T63" fmla="*/ 1 h 619"/>
                <a:gd name="T64" fmla="*/ 188 w 407"/>
                <a:gd name="T65" fmla="*/ 1 h 619"/>
                <a:gd name="T66" fmla="*/ 160 w 407"/>
                <a:gd name="T67" fmla="*/ 6 h 619"/>
                <a:gd name="T68" fmla="*/ 131 w 407"/>
                <a:gd name="T69" fmla="*/ 18 h 619"/>
                <a:gd name="T70" fmla="*/ 104 w 407"/>
                <a:gd name="T71" fmla="*/ 33 h 619"/>
                <a:gd name="T72" fmla="*/ 93 w 407"/>
                <a:gd name="T73" fmla="*/ 41 h 619"/>
                <a:gd name="T74" fmla="*/ 73 w 407"/>
                <a:gd name="T75" fmla="*/ 59 h 619"/>
                <a:gd name="T76" fmla="*/ 53 w 407"/>
                <a:gd name="T77" fmla="*/ 80 h 619"/>
                <a:gd name="T78" fmla="*/ 36 w 407"/>
                <a:gd name="T7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9">
                  <a:moveTo>
                    <a:pt x="27" y="118"/>
                  </a:moveTo>
                  <a:lnTo>
                    <a:pt x="27" y="118"/>
                  </a:lnTo>
                  <a:lnTo>
                    <a:pt x="19" y="135"/>
                  </a:lnTo>
                  <a:lnTo>
                    <a:pt x="12" y="154"/>
                  </a:lnTo>
                  <a:lnTo>
                    <a:pt x="6" y="174"/>
                  </a:lnTo>
                  <a:lnTo>
                    <a:pt x="4" y="194"/>
                  </a:lnTo>
                  <a:lnTo>
                    <a:pt x="1" y="215"/>
                  </a:lnTo>
                  <a:lnTo>
                    <a:pt x="0" y="237"/>
                  </a:lnTo>
                  <a:lnTo>
                    <a:pt x="1" y="261"/>
                  </a:lnTo>
                  <a:lnTo>
                    <a:pt x="2" y="284"/>
                  </a:lnTo>
                  <a:lnTo>
                    <a:pt x="5" y="307"/>
                  </a:lnTo>
                  <a:lnTo>
                    <a:pt x="10" y="331"/>
                  </a:lnTo>
                  <a:lnTo>
                    <a:pt x="15" y="355"/>
                  </a:lnTo>
                  <a:lnTo>
                    <a:pt x="21" y="379"/>
                  </a:lnTo>
                  <a:lnTo>
                    <a:pt x="28" y="402"/>
                  </a:lnTo>
                  <a:lnTo>
                    <a:pt x="36" y="424"/>
                  </a:lnTo>
                  <a:lnTo>
                    <a:pt x="45" y="448"/>
                  </a:lnTo>
                  <a:lnTo>
                    <a:pt x="54" y="468"/>
                  </a:lnTo>
                  <a:lnTo>
                    <a:pt x="54" y="468"/>
                  </a:lnTo>
                  <a:lnTo>
                    <a:pt x="58" y="471"/>
                  </a:lnTo>
                  <a:lnTo>
                    <a:pt x="65" y="475"/>
                  </a:lnTo>
                  <a:lnTo>
                    <a:pt x="84" y="491"/>
                  </a:lnTo>
                  <a:lnTo>
                    <a:pt x="139" y="537"/>
                  </a:lnTo>
                  <a:lnTo>
                    <a:pt x="139" y="537"/>
                  </a:lnTo>
                  <a:lnTo>
                    <a:pt x="192" y="584"/>
                  </a:lnTo>
                  <a:lnTo>
                    <a:pt x="192" y="584"/>
                  </a:lnTo>
                  <a:lnTo>
                    <a:pt x="200" y="591"/>
                  </a:lnTo>
                  <a:lnTo>
                    <a:pt x="200" y="591"/>
                  </a:lnTo>
                  <a:lnTo>
                    <a:pt x="231" y="619"/>
                  </a:lnTo>
                  <a:lnTo>
                    <a:pt x="231" y="619"/>
                  </a:lnTo>
                  <a:lnTo>
                    <a:pt x="239" y="614"/>
                  </a:lnTo>
                  <a:lnTo>
                    <a:pt x="248" y="609"/>
                  </a:lnTo>
                  <a:lnTo>
                    <a:pt x="264" y="593"/>
                  </a:lnTo>
                  <a:lnTo>
                    <a:pt x="279" y="576"/>
                  </a:lnTo>
                  <a:lnTo>
                    <a:pt x="295" y="554"/>
                  </a:lnTo>
                  <a:lnTo>
                    <a:pt x="312" y="531"/>
                  </a:lnTo>
                  <a:lnTo>
                    <a:pt x="327" y="506"/>
                  </a:lnTo>
                  <a:lnTo>
                    <a:pt x="360" y="450"/>
                  </a:lnTo>
                  <a:lnTo>
                    <a:pt x="360" y="450"/>
                  </a:lnTo>
                  <a:lnTo>
                    <a:pt x="373" y="426"/>
                  </a:lnTo>
                  <a:lnTo>
                    <a:pt x="383" y="400"/>
                  </a:lnTo>
                  <a:lnTo>
                    <a:pt x="392" y="374"/>
                  </a:lnTo>
                  <a:lnTo>
                    <a:pt x="399" y="348"/>
                  </a:lnTo>
                  <a:lnTo>
                    <a:pt x="403" y="320"/>
                  </a:lnTo>
                  <a:lnTo>
                    <a:pt x="405" y="293"/>
                  </a:lnTo>
                  <a:lnTo>
                    <a:pt x="407" y="266"/>
                  </a:lnTo>
                  <a:lnTo>
                    <a:pt x="405" y="239"/>
                  </a:lnTo>
                  <a:lnTo>
                    <a:pt x="403" y="211"/>
                  </a:lnTo>
                  <a:lnTo>
                    <a:pt x="397" y="185"/>
                  </a:lnTo>
                  <a:lnTo>
                    <a:pt x="390" y="161"/>
                  </a:lnTo>
                  <a:lnTo>
                    <a:pt x="381" y="136"/>
                  </a:lnTo>
                  <a:lnTo>
                    <a:pt x="370" y="113"/>
                  </a:lnTo>
                  <a:lnTo>
                    <a:pt x="357" y="92"/>
                  </a:lnTo>
                  <a:lnTo>
                    <a:pt x="343" y="71"/>
                  </a:lnTo>
                  <a:lnTo>
                    <a:pt x="327" y="53"/>
                  </a:lnTo>
                  <a:lnTo>
                    <a:pt x="327" y="53"/>
                  </a:lnTo>
                  <a:lnTo>
                    <a:pt x="314" y="42"/>
                  </a:lnTo>
                  <a:lnTo>
                    <a:pt x="301" y="32"/>
                  </a:lnTo>
                  <a:lnTo>
                    <a:pt x="288" y="23"/>
                  </a:lnTo>
                  <a:lnTo>
                    <a:pt x="274" y="16"/>
                  </a:lnTo>
                  <a:lnTo>
                    <a:pt x="261" y="10"/>
                  </a:lnTo>
                  <a:lnTo>
                    <a:pt x="247" y="6"/>
                  </a:lnTo>
                  <a:lnTo>
                    <a:pt x="232" y="2"/>
                  </a:lnTo>
                  <a:lnTo>
                    <a:pt x="218" y="1"/>
                  </a:lnTo>
                  <a:lnTo>
                    <a:pt x="204" y="0"/>
                  </a:lnTo>
                  <a:lnTo>
                    <a:pt x="188" y="1"/>
                  </a:lnTo>
                  <a:lnTo>
                    <a:pt x="174" y="3"/>
                  </a:lnTo>
                  <a:lnTo>
                    <a:pt x="160" y="6"/>
                  </a:lnTo>
                  <a:lnTo>
                    <a:pt x="145" y="11"/>
                  </a:lnTo>
                  <a:lnTo>
                    <a:pt x="131" y="18"/>
                  </a:lnTo>
                  <a:lnTo>
                    <a:pt x="118" y="24"/>
                  </a:lnTo>
                  <a:lnTo>
                    <a:pt x="104" y="33"/>
                  </a:lnTo>
                  <a:lnTo>
                    <a:pt x="104" y="33"/>
                  </a:lnTo>
                  <a:lnTo>
                    <a:pt x="93" y="41"/>
                  </a:lnTo>
                  <a:lnTo>
                    <a:pt x="83" y="49"/>
                  </a:lnTo>
                  <a:lnTo>
                    <a:pt x="73" y="59"/>
                  </a:lnTo>
                  <a:lnTo>
                    <a:pt x="64" y="70"/>
                  </a:lnTo>
                  <a:lnTo>
                    <a:pt x="53" y="80"/>
                  </a:lnTo>
                  <a:lnTo>
                    <a:pt x="44" y="92"/>
                  </a:lnTo>
                  <a:lnTo>
                    <a:pt x="36" y="105"/>
                  </a:lnTo>
                  <a:lnTo>
                    <a:pt x="27" y="118"/>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 name="Freeform 554"/>
            <p:cNvSpPr>
              <a:spLocks/>
            </p:cNvSpPr>
            <p:nvPr/>
          </p:nvSpPr>
          <p:spPr bwMode="auto">
            <a:xfrm>
              <a:off x="6802698" y="1580446"/>
              <a:ext cx="281976" cy="432734"/>
            </a:xfrm>
            <a:custGeom>
              <a:avLst/>
              <a:gdLst>
                <a:gd name="T0" fmla="*/ 27 w 407"/>
                <a:gd name="T1" fmla="*/ 118 h 619"/>
                <a:gd name="T2" fmla="*/ 12 w 407"/>
                <a:gd name="T3" fmla="*/ 154 h 619"/>
                <a:gd name="T4" fmla="*/ 4 w 407"/>
                <a:gd name="T5" fmla="*/ 194 h 619"/>
                <a:gd name="T6" fmla="*/ 0 w 407"/>
                <a:gd name="T7" fmla="*/ 237 h 619"/>
                <a:gd name="T8" fmla="*/ 2 w 407"/>
                <a:gd name="T9" fmla="*/ 284 h 619"/>
                <a:gd name="T10" fmla="*/ 10 w 407"/>
                <a:gd name="T11" fmla="*/ 331 h 619"/>
                <a:gd name="T12" fmla="*/ 21 w 407"/>
                <a:gd name="T13" fmla="*/ 379 h 619"/>
                <a:gd name="T14" fmla="*/ 36 w 407"/>
                <a:gd name="T15" fmla="*/ 424 h 619"/>
                <a:gd name="T16" fmla="*/ 54 w 407"/>
                <a:gd name="T17" fmla="*/ 468 h 619"/>
                <a:gd name="T18" fmla="*/ 58 w 407"/>
                <a:gd name="T19" fmla="*/ 471 h 619"/>
                <a:gd name="T20" fmla="*/ 84 w 407"/>
                <a:gd name="T21" fmla="*/ 491 h 619"/>
                <a:gd name="T22" fmla="*/ 139 w 407"/>
                <a:gd name="T23" fmla="*/ 537 h 619"/>
                <a:gd name="T24" fmla="*/ 192 w 407"/>
                <a:gd name="T25" fmla="*/ 584 h 619"/>
                <a:gd name="T26" fmla="*/ 200 w 407"/>
                <a:gd name="T27" fmla="*/ 591 h 619"/>
                <a:gd name="T28" fmla="*/ 231 w 407"/>
                <a:gd name="T29" fmla="*/ 619 h 619"/>
                <a:gd name="T30" fmla="*/ 248 w 407"/>
                <a:gd name="T31" fmla="*/ 609 h 619"/>
                <a:gd name="T32" fmla="*/ 279 w 407"/>
                <a:gd name="T33" fmla="*/ 576 h 619"/>
                <a:gd name="T34" fmla="*/ 312 w 407"/>
                <a:gd name="T35" fmla="*/ 531 h 619"/>
                <a:gd name="T36" fmla="*/ 360 w 407"/>
                <a:gd name="T37" fmla="*/ 450 h 619"/>
                <a:gd name="T38" fmla="*/ 373 w 407"/>
                <a:gd name="T39" fmla="*/ 426 h 619"/>
                <a:gd name="T40" fmla="*/ 392 w 407"/>
                <a:gd name="T41" fmla="*/ 374 h 619"/>
                <a:gd name="T42" fmla="*/ 403 w 407"/>
                <a:gd name="T43" fmla="*/ 320 h 619"/>
                <a:gd name="T44" fmla="*/ 407 w 407"/>
                <a:gd name="T45" fmla="*/ 266 h 619"/>
                <a:gd name="T46" fmla="*/ 403 w 407"/>
                <a:gd name="T47" fmla="*/ 211 h 619"/>
                <a:gd name="T48" fmla="*/ 390 w 407"/>
                <a:gd name="T49" fmla="*/ 161 h 619"/>
                <a:gd name="T50" fmla="*/ 370 w 407"/>
                <a:gd name="T51" fmla="*/ 113 h 619"/>
                <a:gd name="T52" fmla="*/ 343 w 407"/>
                <a:gd name="T53" fmla="*/ 71 h 619"/>
                <a:gd name="T54" fmla="*/ 327 w 407"/>
                <a:gd name="T55" fmla="*/ 53 h 619"/>
                <a:gd name="T56" fmla="*/ 301 w 407"/>
                <a:gd name="T57" fmla="*/ 32 h 619"/>
                <a:gd name="T58" fmla="*/ 274 w 407"/>
                <a:gd name="T59" fmla="*/ 16 h 619"/>
                <a:gd name="T60" fmla="*/ 247 w 407"/>
                <a:gd name="T61" fmla="*/ 6 h 619"/>
                <a:gd name="T62" fmla="*/ 218 w 407"/>
                <a:gd name="T63" fmla="*/ 1 h 619"/>
                <a:gd name="T64" fmla="*/ 188 w 407"/>
                <a:gd name="T65" fmla="*/ 1 h 619"/>
                <a:gd name="T66" fmla="*/ 160 w 407"/>
                <a:gd name="T67" fmla="*/ 6 h 619"/>
                <a:gd name="T68" fmla="*/ 131 w 407"/>
                <a:gd name="T69" fmla="*/ 18 h 619"/>
                <a:gd name="T70" fmla="*/ 104 w 407"/>
                <a:gd name="T71" fmla="*/ 33 h 619"/>
                <a:gd name="T72" fmla="*/ 93 w 407"/>
                <a:gd name="T73" fmla="*/ 41 h 619"/>
                <a:gd name="T74" fmla="*/ 73 w 407"/>
                <a:gd name="T75" fmla="*/ 59 h 619"/>
                <a:gd name="T76" fmla="*/ 53 w 407"/>
                <a:gd name="T77" fmla="*/ 80 h 619"/>
                <a:gd name="T78" fmla="*/ 36 w 407"/>
                <a:gd name="T7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9">
                  <a:moveTo>
                    <a:pt x="27" y="118"/>
                  </a:moveTo>
                  <a:lnTo>
                    <a:pt x="27" y="118"/>
                  </a:lnTo>
                  <a:lnTo>
                    <a:pt x="19" y="135"/>
                  </a:lnTo>
                  <a:lnTo>
                    <a:pt x="12" y="154"/>
                  </a:lnTo>
                  <a:lnTo>
                    <a:pt x="6" y="174"/>
                  </a:lnTo>
                  <a:lnTo>
                    <a:pt x="4" y="194"/>
                  </a:lnTo>
                  <a:lnTo>
                    <a:pt x="1" y="215"/>
                  </a:lnTo>
                  <a:lnTo>
                    <a:pt x="0" y="237"/>
                  </a:lnTo>
                  <a:lnTo>
                    <a:pt x="1" y="261"/>
                  </a:lnTo>
                  <a:lnTo>
                    <a:pt x="2" y="284"/>
                  </a:lnTo>
                  <a:lnTo>
                    <a:pt x="5" y="307"/>
                  </a:lnTo>
                  <a:lnTo>
                    <a:pt x="10" y="331"/>
                  </a:lnTo>
                  <a:lnTo>
                    <a:pt x="15" y="355"/>
                  </a:lnTo>
                  <a:lnTo>
                    <a:pt x="21" y="379"/>
                  </a:lnTo>
                  <a:lnTo>
                    <a:pt x="28" y="402"/>
                  </a:lnTo>
                  <a:lnTo>
                    <a:pt x="36" y="424"/>
                  </a:lnTo>
                  <a:lnTo>
                    <a:pt x="45" y="448"/>
                  </a:lnTo>
                  <a:lnTo>
                    <a:pt x="54" y="468"/>
                  </a:lnTo>
                  <a:lnTo>
                    <a:pt x="54" y="468"/>
                  </a:lnTo>
                  <a:lnTo>
                    <a:pt x="58" y="471"/>
                  </a:lnTo>
                  <a:lnTo>
                    <a:pt x="65" y="475"/>
                  </a:lnTo>
                  <a:lnTo>
                    <a:pt x="84" y="491"/>
                  </a:lnTo>
                  <a:lnTo>
                    <a:pt x="139" y="537"/>
                  </a:lnTo>
                  <a:lnTo>
                    <a:pt x="139" y="537"/>
                  </a:lnTo>
                  <a:lnTo>
                    <a:pt x="192" y="584"/>
                  </a:lnTo>
                  <a:lnTo>
                    <a:pt x="192" y="584"/>
                  </a:lnTo>
                  <a:lnTo>
                    <a:pt x="200" y="591"/>
                  </a:lnTo>
                  <a:lnTo>
                    <a:pt x="200" y="591"/>
                  </a:lnTo>
                  <a:lnTo>
                    <a:pt x="231" y="619"/>
                  </a:lnTo>
                  <a:lnTo>
                    <a:pt x="231" y="619"/>
                  </a:lnTo>
                  <a:lnTo>
                    <a:pt x="239" y="614"/>
                  </a:lnTo>
                  <a:lnTo>
                    <a:pt x="248" y="609"/>
                  </a:lnTo>
                  <a:lnTo>
                    <a:pt x="264" y="593"/>
                  </a:lnTo>
                  <a:lnTo>
                    <a:pt x="279" y="576"/>
                  </a:lnTo>
                  <a:lnTo>
                    <a:pt x="295" y="554"/>
                  </a:lnTo>
                  <a:lnTo>
                    <a:pt x="312" y="531"/>
                  </a:lnTo>
                  <a:lnTo>
                    <a:pt x="327" y="506"/>
                  </a:lnTo>
                  <a:lnTo>
                    <a:pt x="360" y="450"/>
                  </a:lnTo>
                  <a:lnTo>
                    <a:pt x="360" y="450"/>
                  </a:lnTo>
                  <a:lnTo>
                    <a:pt x="373" y="426"/>
                  </a:lnTo>
                  <a:lnTo>
                    <a:pt x="383" y="400"/>
                  </a:lnTo>
                  <a:lnTo>
                    <a:pt x="392" y="374"/>
                  </a:lnTo>
                  <a:lnTo>
                    <a:pt x="399" y="348"/>
                  </a:lnTo>
                  <a:lnTo>
                    <a:pt x="403" y="320"/>
                  </a:lnTo>
                  <a:lnTo>
                    <a:pt x="405" y="293"/>
                  </a:lnTo>
                  <a:lnTo>
                    <a:pt x="407" y="266"/>
                  </a:lnTo>
                  <a:lnTo>
                    <a:pt x="405" y="239"/>
                  </a:lnTo>
                  <a:lnTo>
                    <a:pt x="403" y="211"/>
                  </a:lnTo>
                  <a:lnTo>
                    <a:pt x="397" y="185"/>
                  </a:lnTo>
                  <a:lnTo>
                    <a:pt x="390" y="161"/>
                  </a:lnTo>
                  <a:lnTo>
                    <a:pt x="381" y="136"/>
                  </a:lnTo>
                  <a:lnTo>
                    <a:pt x="370" y="113"/>
                  </a:lnTo>
                  <a:lnTo>
                    <a:pt x="357" y="92"/>
                  </a:lnTo>
                  <a:lnTo>
                    <a:pt x="343" y="71"/>
                  </a:lnTo>
                  <a:lnTo>
                    <a:pt x="327" y="53"/>
                  </a:lnTo>
                  <a:lnTo>
                    <a:pt x="327" y="53"/>
                  </a:lnTo>
                  <a:lnTo>
                    <a:pt x="314" y="42"/>
                  </a:lnTo>
                  <a:lnTo>
                    <a:pt x="301" y="32"/>
                  </a:lnTo>
                  <a:lnTo>
                    <a:pt x="288" y="23"/>
                  </a:lnTo>
                  <a:lnTo>
                    <a:pt x="274" y="16"/>
                  </a:lnTo>
                  <a:lnTo>
                    <a:pt x="261" y="10"/>
                  </a:lnTo>
                  <a:lnTo>
                    <a:pt x="247" y="6"/>
                  </a:lnTo>
                  <a:lnTo>
                    <a:pt x="232" y="2"/>
                  </a:lnTo>
                  <a:lnTo>
                    <a:pt x="218" y="1"/>
                  </a:lnTo>
                  <a:lnTo>
                    <a:pt x="204" y="0"/>
                  </a:lnTo>
                  <a:lnTo>
                    <a:pt x="188" y="1"/>
                  </a:lnTo>
                  <a:lnTo>
                    <a:pt x="174" y="3"/>
                  </a:lnTo>
                  <a:lnTo>
                    <a:pt x="160" y="6"/>
                  </a:lnTo>
                  <a:lnTo>
                    <a:pt x="145" y="11"/>
                  </a:lnTo>
                  <a:lnTo>
                    <a:pt x="131" y="18"/>
                  </a:lnTo>
                  <a:lnTo>
                    <a:pt x="118" y="24"/>
                  </a:lnTo>
                  <a:lnTo>
                    <a:pt x="104" y="33"/>
                  </a:lnTo>
                  <a:lnTo>
                    <a:pt x="104" y="33"/>
                  </a:lnTo>
                  <a:lnTo>
                    <a:pt x="93" y="41"/>
                  </a:lnTo>
                  <a:lnTo>
                    <a:pt x="83" y="49"/>
                  </a:lnTo>
                  <a:lnTo>
                    <a:pt x="73" y="59"/>
                  </a:lnTo>
                  <a:lnTo>
                    <a:pt x="64" y="70"/>
                  </a:lnTo>
                  <a:lnTo>
                    <a:pt x="53" y="80"/>
                  </a:lnTo>
                  <a:lnTo>
                    <a:pt x="44" y="92"/>
                  </a:lnTo>
                  <a:lnTo>
                    <a:pt x="36" y="105"/>
                  </a:lnTo>
                  <a:lnTo>
                    <a:pt x="27" y="1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 name="Freeform 555"/>
            <p:cNvSpPr>
              <a:spLocks/>
            </p:cNvSpPr>
            <p:nvPr/>
          </p:nvSpPr>
          <p:spPr bwMode="auto">
            <a:xfrm>
              <a:off x="6838990" y="1909882"/>
              <a:ext cx="597452" cy="614202"/>
            </a:xfrm>
            <a:custGeom>
              <a:avLst/>
              <a:gdLst>
                <a:gd name="T0" fmla="*/ 856 w 856"/>
                <a:gd name="T1" fmla="*/ 780 h 884"/>
                <a:gd name="T2" fmla="*/ 856 w 856"/>
                <a:gd name="T3" fmla="*/ 780 h 884"/>
                <a:gd name="T4" fmla="*/ 839 w 856"/>
                <a:gd name="T5" fmla="*/ 763 h 884"/>
                <a:gd name="T6" fmla="*/ 839 w 856"/>
                <a:gd name="T7" fmla="*/ 763 h 884"/>
                <a:gd name="T8" fmla="*/ 560 w 856"/>
                <a:gd name="T9" fmla="*/ 502 h 884"/>
                <a:gd name="T10" fmla="*/ 363 w 856"/>
                <a:gd name="T11" fmla="*/ 319 h 884"/>
                <a:gd name="T12" fmla="*/ 266 w 856"/>
                <a:gd name="T13" fmla="*/ 230 h 884"/>
                <a:gd name="T14" fmla="*/ 178 w 856"/>
                <a:gd name="T15" fmla="*/ 151 h 884"/>
                <a:gd name="T16" fmla="*/ 178 w 856"/>
                <a:gd name="T17" fmla="*/ 151 h 884"/>
                <a:gd name="T18" fmla="*/ 147 w 856"/>
                <a:gd name="T19" fmla="*/ 123 h 884"/>
                <a:gd name="T20" fmla="*/ 147 w 856"/>
                <a:gd name="T21" fmla="*/ 123 h 884"/>
                <a:gd name="T22" fmla="*/ 139 w 856"/>
                <a:gd name="T23" fmla="*/ 116 h 884"/>
                <a:gd name="T24" fmla="*/ 139 w 856"/>
                <a:gd name="T25" fmla="*/ 116 h 884"/>
                <a:gd name="T26" fmla="*/ 86 w 856"/>
                <a:gd name="T27" fmla="*/ 69 h 884"/>
                <a:gd name="T28" fmla="*/ 86 w 856"/>
                <a:gd name="T29" fmla="*/ 69 h 884"/>
                <a:gd name="T30" fmla="*/ 31 w 856"/>
                <a:gd name="T31" fmla="*/ 23 h 884"/>
                <a:gd name="T32" fmla="*/ 12 w 856"/>
                <a:gd name="T33" fmla="*/ 7 h 884"/>
                <a:gd name="T34" fmla="*/ 5 w 856"/>
                <a:gd name="T35" fmla="*/ 3 h 884"/>
                <a:gd name="T36" fmla="*/ 1 w 856"/>
                <a:gd name="T37" fmla="*/ 0 h 884"/>
                <a:gd name="T38" fmla="*/ 0 w 856"/>
                <a:gd name="T39" fmla="*/ 2 h 884"/>
                <a:gd name="T40" fmla="*/ 0 w 856"/>
                <a:gd name="T41" fmla="*/ 2 h 884"/>
                <a:gd name="T42" fmla="*/ 0 w 856"/>
                <a:gd name="T43" fmla="*/ 2 h 884"/>
                <a:gd name="T44" fmla="*/ 0 w 856"/>
                <a:gd name="T45" fmla="*/ 2 h 884"/>
                <a:gd name="T46" fmla="*/ 0 w 856"/>
                <a:gd name="T47" fmla="*/ 4 h 884"/>
                <a:gd name="T48" fmla="*/ 0 w 856"/>
                <a:gd name="T49" fmla="*/ 4 h 884"/>
                <a:gd name="T50" fmla="*/ 5 w 856"/>
                <a:gd name="T51" fmla="*/ 13 h 884"/>
                <a:gd name="T52" fmla="*/ 14 w 856"/>
                <a:gd name="T53" fmla="*/ 26 h 884"/>
                <a:gd name="T54" fmla="*/ 43 w 856"/>
                <a:gd name="T55" fmla="*/ 62 h 884"/>
                <a:gd name="T56" fmla="*/ 126 w 856"/>
                <a:gd name="T57" fmla="*/ 155 h 884"/>
                <a:gd name="T58" fmla="*/ 126 w 856"/>
                <a:gd name="T59" fmla="*/ 155 h 884"/>
                <a:gd name="T60" fmla="*/ 156 w 856"/>
                <a:gd name="T61" fmla="*/ 190 h 884"/>
                <a:gd name="T62" fmla="*/ 156 w 856"/>
                <a:gd name="T63" fmla="*/ 190 h 884"/>
                <a:gd name="T64" fmla="*/ 160 w 856"/>
                <a:gd name="T65" fmla="*/ 193 h 884"/>
                <a:gd name="T66" fmla="*/ 160 w 856"/>
                <a:gd name="T67" fmla="*/ 193 h 884"/>
                <a:gd name="T68" fmla="*/ 331 w 856"/>
                <a:gd name="T69" fmla="*/ 381 h 884"/>
                <a:gd name="T70" fmla="*/ 516 w 856"/>
                <a:gd name="T71" fmla="*/ 582 h 884"/>
                <a:gd name="T72" fmla="*/ 780 w 856"/>
                <a:gd name="T73" fmla="*/ 866 h 884"/>
                <a:gd name="T74" fmla="*/ 780 w 856"/>
                <a:gd name="T75" fmla="*/ 866 h 884"/>
                <a:gd name="T76" fmla="*/ 797 w 856"/>
                <a:gd name="T77" fmla="*/ 884 h 884"/>
                <a:gd name="T78" fmla="*/ 797 w 856"/>
                <a:gd name="T79" fmla="*/ 884 h 884"/>
                <a:gd name="T80" fmla="*/ 799 w 856"/>
                <a:gd name="T81" fmla="*/ 884 h 884"/>
                <a:gd name="T82" fmla="*/ 804 w 856"/>
                <a:gd name="T83" fmla="*/ 881 h 884"/>
                <a:gd name="T84" fmla="*/ 804 w 856"/>
                <a:gd name="T85" fmla="*/ 881 h 884"/>
                <a:gd name="T86" fmla="*/ 811 w 856"/>
                <a:gd name="T87" fmla="*/ 879 h 884"/>
                <a:gd name="T88" fmla="*/ 820 w 856"/>
                <a:gd name="T89" fmla="*/ 872 h 884"/>
                <a:gd name="T90" fmla="*/ 829 w 856"/>
                <a:gd name="T91" fmla="*/ 862 h 884"/>
                <a:gd name="T92" fmla="*/ 839 w 856"/>
                <a:gd name="T93" fmla="*/ 846 h 884"/>
                <a:gd name="T94" fmla="*/ 839 w 856"/>
                <a:gd name="T95" fmla="*/ 846 h 884"/>
                <a:gd name="T96" fmla="*/ 847 w 856"/>
                <a:gd name="T97" fmla="*/ 829 h 884"/>
                <a:gd name="T98" fmla="*/ 852 w 856"/>
                <a:gd name="T99" fmla="*/ 814 h 884"/>
                <a:gd name="T100" fmla="*/ 856 w 856"/>
                <a:gd name="T101" fmla="*/ 801 h 884"/>
                <a:gd name="T102" fmla="*/ 856 w 856"/>
                <a:gd name="T103" fmla="*/ 790 h 884"/>
                <a:gd name="T104" fmla="*/ 856 w 856"/>
                <a:gd name="T105" fmla="*/ 790 h 884"/>
                <a:gd name="T106" fmla="*/ 856 w 856"/>
                <a:gd name="T107" fmla="*/ 78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4">
                  <a:moveTo>
                    <a:pt x="856" y="780"/>
                  </a:moveTo>
                  <a:lnTo>
                    <a:pt x="856" y="780"/>
                  </a:lnTo>
                  <a:lnTo>
                    <a:pt x="839" y="763"/>
                  </a:lnTo>
                  <a:lnTo>
                    <a:pt x="839" y="763"/>
                  </a:lnTo>
                  <a:lnTo>
                    <a:pt x="560" y="502"/>
                  </a:lnTo>
                  <a:lnTo>
                    <a:pt x="363" y="319"/>
                  </a:lnTo>
                  <a:lnTo>
                    <a:pt x="266" y="230"/>
                  </a:lnTo>
                  <a:lnTo>
                    <a:pt x="178" y="151"/>
                  </a:lnTo>
                  <a:lnTo>
                    <a:pt x="178" y="151"/>
                  </a:lnTo>
                  <a:lnTo>
                    <a:pt x="147" y="123"/>
                  </a:lnTo>
                  <a:lnTo>
                    <a:pt x="147" y="123"/>
                  </a:lnTo>
                  <a:lnTo>
                    <a:pt x="139" y="116"/>
                  </a:lnTo>
                  <a:lnTo>
                    <a:pt x="139" y="116"/>
                  </a:lnTo>
                  <a:lnTo>
                    <a:pt x="86" y="69"/>
                  </a:lnTo>
                  <a:lnTo>
                    <a:pt x="86" y="69"/>
                  </a:lnTo>
                  <a:lnTo>
                    <a:pt x="31" y="23"/>
                  </a:lnTo>
                  <a:lnTo>
                    <a:pt x="12" y="7"/>
                  </a:lnTo>
                  <a:lnTo>
                    <a:pt x="5" y="3"/>
                  </a:lnTo>
                  <a:lnTo>
                    <a:pt x="1" y="0"/>
                  </a:lnTo>
                  <a:lnTo>
                    <a:pt x="0" y="2"/>
                  </a:lnTo>
                  <a:lnTo>
                    <a:pt x="0" y="2"/>
                  </a:lnTo>
                  <a:lnTo>
                    <a:pt x="0" y="2"/>
                  </a:lnTo>
                  <a:lnTo>
                    <a:pt x="0" y="2"/>
                  </a:lnTo>
                  <a:lnTo>
                    <a:pt x="0" y="4"/>
                  </a:lnTo>
                  <a:lnTo>
                    <a:pt x="0" y="4"/>
                  </a:lnTo>
                  <a:lnTo>
                    <a:pt x="5" y="13"/>
                  </a:lnTo>
                  <a:lnTo>
                    <a:pt x="14" y="26"/>
                  </a:lnTo>
                  <a:lnTo>
                    <a:pt x="43" y="62"/>
                  </a:lnTo>
                  <a:lnTo>
                    <a:pt x="126" y="155"/>
                  </a:lnTo>
                  <a:lnTo>
                    <a:pt x="126" y="155"/>
                  </a:lnTo>
                  <a:lnTo>
                    <a:pt x="156" y="190"/>
                  </a:lnTo>
                  <a:lnTo>
                    <a:pt x="156" y="190"/>
                  </a:lnTo>
                  <a:lnTo>
                    <a:pt x="160" y="193"/>
                  </a:lnTo>
                  <a:lnTo>
                    <a:pt x="160" y="193"/>
                  </a:lnTo>
                  <a:lnTo>
                    <a:pt x="331" y="381"/>
                  </a:lnTo>
                  <a:lnTo>
                    <a:pt x="516" y="582"/>
                  </a:lnTo>
                  <a:lnTo>
                    <a:pt x="780" y="866"/>
                  </a:lnTo>
                  <a:lnTo>
                    <a:pt x="780" y="866"/>
                  </a:lnTo>
                  <a:lnTo>
                    <a:pt x="797" y="884"/>
                  </a:lnTo>
                  <a:lnTo>
                    <a:pt x="797" y="884"/>
                  </a:lnTo>
                  <a:lnTo>
                    <a:pt x="799" y="884"/>
                  </a:lnTo>
                  <a:lnTo>
                    <a:pt x="804" y="881"/>
                  </a:lnTo>
                  <a:lnTo>
                    <a:pt x="804" y="881"/>
                  </a:lnTo>
                  <a:lnTo>
                    <a:pt x="811" y="879"/>
                  </a:lnTo>
                  <a:lnTo>
                    <a:pt x="820" y="872"/>
                  </a:lnTo>
                  <a:lnTo>
                    <a:pt x="829" y="862"/>
                  </a:lnTo>
                  <a:lnTo>
                    <a:pt x="839" y="846"/>
                  </a:lnTo>
                  <a:lnTo>
                    <a:pt x="839" y="846"/>
                  </a:lnTo>
                  <a:lnTo>
                    <a:pt x="847" y="829"/>
                  </a:lnTo>
                  <a:lnTo>
                    <a:pt x="852" y="814"/>
                  </a:lnTo>
                  <a:lnTo>
                    <a:pt x="856" y="801"/>
                  </a:lnTo>
                  <a:lnTo>
                    <a:pt x="856" y="790"/>
                  </a:lnTo>
                  <a:lnTo>
                    <a:pt x="856" y="790"/>
                  </a:lnTo>
                  <a:lnTo>
                    <a:pt x="856" y="780"/>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 name="Freeform 556"/>
            <p:cNvSpPr>
              <a:spLocks/>
            </p:cNvSpPr>
            <p:nvPr/>
          </p:nvSpPr>
          <p:spPr bwMode="auto">
            <a:xfrm>
              <a:off x="6838990" y="1909882"/>
              <a:ext cx="597452" cy="614202"/>
            </a:xfrm>
            <a:custGeom>
              <a:avLst/>
              <a:gdLst>
                <a:gd name="T0" fmla="*/ 856 w 856"/>
                <a:gd name="T1" fmla="*/ 780 h 884"/>
                <a:gd name="T2" fmla="*/ 856 w 856"/>
                <a:gd name="T3" fmla="*/ 780 h 884"/>
                <a:gd name="T4" fmla="*/ 839 w 856"/>
                <a:gd name="T5" fmla="*/ 763 h 884"/>
                <a:gd name="T6" fmla="*/ 839 w 856"/>
                <a:gd name="T7" fmla="*/ 763 h 884"/>
                <a:gd name="T8" fmla="*/ 560 w 856"/>
                <a:gd name="T9" fmla="*/ 502 h 884"/>
                <a:gd name="T10" fmla="*/ 363 w 856"/>
                <a:gd name="T11" fmla="*/ 319 h 884"/>
                <a:gd name="T12" fmla="*/ 266 w 856"/>
                <a:gd name="T13" fmla="*/ 230 h 884"/>
                <a:gd name="T14" fmla="*/ 178 w 856"/>
                <a:gd name="T15" fmla="*/ 151 h 884"/>
                <a:gd name="T16" fmla="*/ 178 w 856"/>
                <a:gd name="T17" fmla="*/ 151 h 884"/>
                <a:gd name="T18" fmla="*/ 147 w 856"/>
                <a:gd name="T19" fmla="*/ 123 h 884"/>
                <a:gd name="T20" fmla="*/ 147 w 856"/>
                <a:gd name="T21" fmla="*/ 123 h 884"/>
                <a:gd name="T22" fmla="*/ 139 w 856"/>
                <a:gd name="T23" fmla="*/ 116 h 884"/>
                <a:gd name="T24" fmla="*/ 139 w 856"/>
                <a:gd name="T25" fmla="*/ 116 h 884"/>
                <a:gd name="T26" fmla="*/ 86 w 856"/>
                <a:gd name="T27" fmla="*/ 69 h 884"/>
                <a:gd name="T28" fmla="*/ 86 w 856"/>
                <a:gd name="T29" fmla="*/ 69 h 884"/>
                <a:gd name="T30" fmla="*/ 31 w 856"/>
                <a:gd name="T31" fmla="*/ 23 h 884"/>
                <a:gd name="T32" fmla="*/ 12 w 856"/>
                <a:gd name="T33" fmla="*/ 7 h 884"/>
                <a:gd name="T34" fmla="*/ 5 w 856"/>
                <a:gd name="T35" fmla="*/ 3 h 884"/>
                <a:gd name="T36" fmla="*/ 1 w 856"/>
                <a:gd name="T37" fmla="*/ 0 h 884"/>
                <a:gd name="T38" fmla="*/ 0 w 856"/>
                <a:gd name="T39" fmla="*/ 2 h 884"/>
                <a:gd name="T40" fmla="*/ 0 w 856"/>
                <a:gd name="T41" fmla="*/ 2 h 884"/>
                <a:gd name="T42" fmla="*/ 0 w 856"/>
                <a:gd name="T43" fmla="*/ 2 h 884"/>
                <a:gd name="T44" fmla="*/ 0 w 856"/>
                <a:gd name="T45" fmla="*/ 2 h 884"/>
                <a:gd name="T46" fmla="*/ 0 w 856"/>
                <a:gd name="T47" fmla="*/ 4 h 884"/>
                <a:gd name="T48" fmla="*/ 0 w 856"/>
                <a:gd name="T49" fmla="*/ 4 h 884"/>
                <a:gd name="T50" fmla="*/ 5 w 856"/>
                <a:gd name="T51" fmla="*/ 13 h 884"/>
                <a:gd name="T52" fmla="*/ 14 w 856"/>
                <a:gd name="T53" fmla="*/ 26 h 884"/>
                <a:gd name="T54" fmla="*/ 43 w 856"/>
                <a:gd name="T55" fmla="*/ 62 h 884"/>
                <a:gd name="T56" fmla="*/ 126 w 856"/>
                <a:gd name="T57" fmla="*/ 155 h 884"/>
                <a:gd name="T58" fmla="*/ 126 w 856"/>
                <a:gd name="T59" fmla="*/ 155 h 884"/>
                <a:gd name="T60" fmla="*/ 156 w 856"/>
                <a:gd name="T61" fmla="*/ 190 h 884"/>
                <a:gd name="T62" fmla="*/ 156 w 856"/>
                <a:gd name="T63" fmla="*/ 190 h 884"/>
                <a:gd name="T64" fmla="*/ 160 w 856"/>
                <a:gd name="T65" fmla="*/ 193 h 884"/>
                <a:gd name="T66" fmla="*/ 160 w 856"/>
                <a:gd name="T67" fmla="*/ 193 h 884"/>
                <a:gd name="T68" fmla="*/ 331 w 856"/>
                <a:gd name="T69" fmla="*/ 381 h 884"/>
                <a:gd name="T70" fmla="*/ 516 w 856"/>
                <a:gd name="T71" fmla="*/ 582 h 884"/>
                <a:gd name="T72" fmla="*/ 780 w 856"/>
                <a:gd name="T73" fmla="*/ 866 h 884"/>
                <a:gd name="T74" fmla="*/ 780 w 856"/>
                <a:gd name="T75" fmla="*/ 866 h 884"/>
                <a:gd name="T76" fmla="*/ 797 w 856"/>
                <a:gd name="T77" fmla="*/ 884 h 884"/>
                <a:gd name="T78" fmla="*/ 797 w 856"/>
                <a:gd name="T79" fmla="*/ 884 h 884"/>
                <a:gd name="T80" fmla="*/ 799 w 856"/>
                <a:gd name="T81" fmla="*/ 884 h 884"/>
                <a:gd name="T82" fmla="*/ 804 w 856"/>
                <a:gd name="T83" fmla="*/ 881 h 884"/>
                <a:gd name="T84" fmla="*/ 804 w 856"/>
                <a:gd name="T85" fmla="*/ 881 h 884"/>
                <a:gd name="T86" fmla="*/ 811 w 856"/>
                <a:gd name="T87" fmla="*/ 879 h 884"/>
                <a:gd name="T88" fmla="*/ 820 w 856"/>
                <a:gd name="T89" fmla="*/ 872 h 884"/>
                <a:gd name="T90" fmla="*/ 829 w 856"/>
                <a:gd name="T91" fmla="*/ 862 h 884"/>
                <a:gd name="T92" fmla="*/ 839 w 856"/>
                <a:gd name="T93" fmla="*/ 846 h 884"/>
                <a:gd name="T94" fmla="*/ 839 w 856"/>
                <a:gd name="T95" fmla="*/ 846 h 884"/>
                <a:gd name="T96" fmla="*/ 847 w 856"/>
                <a:gd name="T97" fmla="*/ 829 h 884"/>
                <a:gd name="T98" fmla="*/ 852 w 856"/>
                <a:gd name="T99" fmla="*/ 814 h 884"/>
                <a:gd name="T100" fmla="*/ 856 w 856"/>
                <a:gd name="T101" fmla="*/ 801 h 884"/>
                <a:gd name="T102" fmla="*/ 856 w 856"/>
                <a:gd name="T103" fmla="*/ 790 h 884"/>
                <a:gd name="T104" fmla="*/ 856 w 856"/>
                <a:gd name="T105" fmla="*/ 790 h 884"/>
                <a:gd name="T106" fmla="*/ 856 w 856"/>
                <a:gd name="T107" fmla="*/ 78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4">
                  <a:moveTo>
                    <a:pt x="856" y="780"/>
                  </a:moveTo>
                  <a:lnTo>
                    <a:pt x="856" y="780"/>
                  </a:lnTo>
                  <a:lnTo>
                    <a:pt x="839" y="763"/>
                  </a:lnTo>
                  <a:lnTo>
                    <a:pt x="839" y="763"/>
                  </a:lnTo>
                  <a:lnTo>
                    <a:pt x="560" y="502"/>
                  </a:lnTo>
                  <a:lnTo>
                    <a:pt x="363" y="319"/>
                  </a:lnTo>
                  <a:lnTo>
                    <a:pt x="266" y="230"/>
                  </a:lnTo>
                  <a:lnTo>
                    <a:pt x="178" y="151"/>
                  </a:lnTo>
                  <a:lnTo>
                    <a:pt x="178" y="151"/>
                  </a:lnTo>
                  <a:lnTo>
                    <a:pt x="147" y="123"/>
                  </a:lnTo>
                  <a:lnTo>
                    <a:pt x="147" y="123"/>
                  </a:lnTo>
                  <a:lnTo>
                    <a:pt x="139" y="116"/>
                  </a:lnTo>
                  <a:lnTo>
                    <a:pt x="139" y="116"/>
                  </a:lnTo>
                  <a:lnTo>
                    <a:pt x="86" y="69"/>
                  </a:lnTo>
                  <a:lnTo>
                    <a:pt x="86" y="69"/>
                  </a:lnTo>
                  <a:lnTo>
                    <a:pt x="31" y="23"/>
                  </a:lnTo>
                  <a:lnTo>
                    <a:pt x="12" y="7"/>
                  </a:lnTo>
                  <a:lnTo>
                    <a:pt x="5" y="3"/>
                  </a:lnTo>
                  <a:lnTo>
                    <a:pt x="1" y="0"/>
                  </a:lnTo>
                  <a:lnTo>
                    <a:pt x="0" y="2"/>
                  </a:lnTo>
                  <a:lnTo>
                    <a:pt x="0" y="2"/>
                  </a:lnTo>
                  <a:lnTo>
                    <a:pt x="0" y="2"/>
                  </a:lnTo>
                  <a:lnTo>
                    <a:pt x="0" y="2"/>
                  </a:lnTo>
                  <a:lnTo>
                    <a:pt x="0" y="4"/>
                  </a:lnTo>
                  <a:lnTo>
                    <a:pt x="0" y="4"/>
                  </a:lnTo>
                  <a:lnTo>
                    <a:pt x="5" y="13"/>
                  </a:lnTo>
                  <a:lnTo>
                    <a:pt x="14" y="26"/>
                  </a:lnTo>
                  <a:lnTo>
                    <a:pt x="43" y="62"/>
                  </a:lnTo>
                  <a:lnTo>
                    <a:pt x="126" y="155"/>
                  </a:lnTo>
                  <a:lnTo>
                    <a:pt x="126" y="155"/>
                  </a:lnTo>
                  <a:lnTo>
                    <a:pt x="156" y="190"/>
                  </a:lnTo>
                  <a:lnTo>
                    <a:pt x="156" y="190"/>
                  </a:lnTo>
                  <a:lnTo>
                    <a:pt x="160" y="193"/>
                  </a:lnTo>
                  <a:lnTo>
                    <a:pt x="160" y="193"/>
                  </a:lnTo>
                  <a:lnTo>
                    <a:pt x="331" y="381"/>
                  </a:lnTo>
                  <a:lnTo>
                    <a:pt x="516" y="582"/>
                  </a:lnTo>
                  <a:lnTo>
                    <a:pt x="780" y="866"/>
                  </a:lnTo>
                  <a:lnTo>
                    <a:pt x="780" y="866"/>
                  </a:lnTo>
                  <a:lnTo>
                    <a:pt x="797" y="884"/>
                  </a:lnTo>
                  <a:lnTo>
                    <a:pt x="797" y="884"/>
                  </a:lnTo>
                  <a:lnTo>
                    <a:pt x="799" y="884"/>
                  </a:lnTo>
                  <a:lnTo>
                    <a:pt x="804" y="881"/>
                  </a:lnTo>
                  <a:lnTo>
                    <a:pt x="804" y="881"/>
                  </a:lnTo>
                  <a:lnTo>
                    <a:pt x="811" y="879"/>
                  </a:lnTo>
                  <a:lnTo>
                    <a:pt x="820" y="872"/>
                  </a:lnTo>
                  <a:lnTo>
                    <a:pt x="829" y="862"/>
                  </a:lnTo>
                  <a:lnTo>
                    <a:pt x="839" y="846"/>
                  </a:lnTo>
                  <a:lnTo>
                    <a:pt x="839" y="846"/>
                  </a:lnTo>
                  <a:lnTo>
                    <a:pt x="847" y="829"/>
                  </a:lnTo>
                  <a:lnTo>
                    <a:pt x="852" y="814"/>
                  </a:lnTo>
                  <a:lnTo>
                    <a:pt x="856" y="801"/>
                  </a:lnTo>
                  <a:lnTo>
                    <a:pt x="856" y="790"/>
                  </a:lnTo>
                  <a:lnTo>
                    <a:pt x="856" y="790"/>
                  </a:lnTo>
                  <a:lnTo>
                    <a:pt x="856" y="78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124" name="Group 123"/>
          <p:cNvGrpSpPr/>
          <p:nvPr/>
        </p:nvGrpSpPr>
        <p:grpSpPr>
          <a:xfrm>
            <a:off x="1997473" y="3380264"/>
            <a:ext cx="1017041" cy="1037069"/>
            <a:chOff x="6529098" y="3529143"/>
            <a:chExt cx="1275868" cy="1300992"/>
          </a:xfrm>
        </p:grpSpPr>
        <p:sp>
          <p:nvSpPr>
            <p:cNvPr id="125" name="Freeform 557"/>
            <p:cNvSpPr>
              <a:spLocks/>
            </p:cNvSpPr>
            <p:nvPr/>
          </p:nvSpPr>
          <p:spPr bwMode="auto">
            <a:xfrm>
              <a:off x="7673749" y="4696127"/>
              <a:ext cx="131217" cy="134008"/>
            </a:xfrm>
            <a:custGeom>
              <a:avLst/>
              <a:gdLst>
                <a:gd name="T0" fmla="*/ 153 w 188"/>
                <a:gd name="T1" fmla="*/ 152 h 194"/>
                <a:gd name="T2" fmla="*/ 153 w 188"/>
                <a:gd name="T3" fmla="*/ 152 h 194"/>
                <a:gd name="T4" fmla="*/ 118 w 188"/>
                <a:gd name="T5" fmla="*/ 112 h 194"/>
                <a:gd name="T6" fmla="*/ 78 w 188"/>
                <a:gd name="T7" fmla="*/ 67 h 194"/>
                <a:gd name="T8" fmla="*/ 78 w 188"/>
                <a:gd name="T9" fmla="*/ 67 h 194"/>
                <a:gd name="T10" fmla="*/ 57 w 188"/>
                <a:gd name="T11" fmla="*/ 43 h 194"/>
                <a:gd name="T12" fmla="*/ 36 w 188"/>
                <a:gd name="T13" fmla="*/ 21 h 194"/>
                <a:gd name="T14" fmla="*/ 36 w 188"/>
                <a:gd name="T15" fmla="*/ 21 h 194"/>
                <a:gd name="T16" fmla="*/ 13 w 188"/>
                <a:gd name="T17" fmla="*/ 0 h 194"/>
                <a:gd name="T18" fmla="*/ 13 w 188"/>
                <a:gd name="T19" fmla="*/ 0 h 194"/>
                <a:gd name="T20" fmla="*/ 8 w 188"/>
                <a:gd name="T21" fmla="*/ 11 h 194"/>
                <a:gd name="T22" fmla="*/ 8 w 188"/>
                <a:gd name="T23" fmla="*/ 11 h 194"/>
                <a:gd name="T24" fmla="*/ 0 w 188"/>
                <a:gd name="T25" fmla="*/ 24 h 194"/>
                <a:gd name="T26" fmla="*/ 0 w 188"/>
                <a:gd name="T27" fmla="*/ 24 h 194"/>
                <a:gd name="T28" fmla="*/ 22 w 188"/>
                <a:gd name="T29" fmla="*/ 47 h 194"/>
                <a:gd name="T30" fmla="*/ 22 w 188"/>
                <a:gd name="T31" fmla="*/ 47 h 194"/>
                <a:gd name="T32" fmla="*/ 43 w 188"/>
                <a:gd name="T33" fmla="*/ 67 h 194"/>
                <a:gd name="T34" fmla="*/ 66 w 188"/>
                <a:gd name="T35" fmla="*/ 87 h 194"/>
                <a:gd name="T36" fmla="*/ 66 w 188"/>
                <a:gd name="T37" fmla="*/ 87 h 194"/>
                <a:gd name="T38" fmla="*/ 110 w 188"/>
                <a:gd name="T39" fmla="*/ 126 h 194"/>
                <a:gd name="T40" fmla="*/ 148 w 188"/>
                <a:gd name="T41" fmla="*/ 161 h 194"/>
                <a:gd name="T42" fmla="*/ 148 w 188"/>
                <a:gd name="T43" fmla="*/ 161 h 194"/>
                <a:gd name="T44" fmla="*/ 187 w 188"/>
                <a:gd name="T45" fmla="*/ 194 h 194"/>
                <a:gd name="T46" fmla="*/ 188 w 188"/>
                <a:gd name="T47" fmla="*/ 191 h 194"/>
                <a:gd name="T48" fmla="*/ 188 w 188"/>
                <a:gd name="T49" fmla="*/ 191 h 194"/>
                <a:gd name="T50" fmla="*/ 153 w 188"/>
                <a:gd name="T51" fmla="*/ 15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4">
                  <a:moveTo>
                    <a:pt x="153" y="152"/>
                  </a:moveTo>
                  <a:lnTo>
                    <a:pt x="153" y="152"/>
                  </a:lnTo>
                  <a:lnTo>
                    <a:pt x="118" y="112"/>
                  </a:lnTo>
                  <a:lnTo>
                    <a:pt x="78" y="67"/>
                  </a:lnTo>
                  <a:lnTo>
                    <a:pt x="78" y="67"/>
                  </a:lnTo>
                  <a:lnTo>
                    <a:pt x="57" y="43"/>
                  </a:lnTo>
                  <a:lnTo>
                    <a:pt x="36" y="21"/>
                  </a:lnTo>
                  <a:lnTo>
                    <a:pt x="36" y="21"/>
                  </a:lnTo>
                  <a:lnTo>
                    <a:pt x="13" y="0"/>
                  </a:lnTo>
                  <a:lnTo>
                    <a:pt x="13" y="0"/>
                  </a:lnTo>
                  <a:lnTo>
                    <a:pt x="8" y="11"/>
                  </a:lnTo>
                  <a:lnTo>
                    <a:pt x="8" y="11"/>
                  </a:lnTo>
                  <a:lnTo>
                    <a:pt x="0" y="24"/>
                  </a:lnTo>
                  <a:lnTo>
                    <a:pt x="0" y="24"/>
                  </a:lnTo>
                  <a:lnTo>
                    <a:pt x="22" y="47"/>
                  </a:lnTo>
                  <a:lnTo>
                    <a:pt x="22" y="47"/>
                  </a:lnTo>
                  <a:lnTo>
                    <a:pt x="43" y="67"/>
                  </a:lnTo>
                  <a:lnTo>
                    <a:pt x="66" y="87"/>
                  </a:lnTo>
                  <a:lnTo>
                    <a:pt x="66" y="87"/>
                  </a:lnTo>
                  <a:lnTo>
                    <a:pt x="110" y="126"/>
                  </a:lnTo>
                  <a:lnTo>
                    <a:pt x="148" y="161"/>
                  </a:lnTo>
                  <a:lnTo>
                    <a:pt x="148" y="161"/>
                  </a:lnTo>
                  <a:lnTo>
                    <a:pt x="187" y="194"/>
                  </a:lnTo>
                  <a:lnTo>
                    <a:pt x="188" y="191"/>
                  </a:lnTo>
                  <a:lnTo>
                    <a:pt x="188" y="191"/>
                  </a:lnTo>
                  <a:lnTo>
                    <a:pt x="153" y="15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 name="Freeform 558"/>
            <p:cNvSpPr>
              <a:spLocks/>
            </p:cNvSpPr>
            <p:nvPr/>
          </p:nvSpPr>
          <p:spPr bwMode="auto">
            <a:xfrm>
              <a:off x="7673749" y="4696127"/>
              <a:ext cx="131217" cy="134008"/>
            </a:xfrm>
            <a:custGeom>
              <a:avLst/>
              <a:gdLst>
                <a:gd name="T0" fmla="*/ 153 w 188"/>
                <a:gd name="T1" fmla="*/ 152 h 194"/>
                <a:gd name="T2" fmla="*/ 153 w 188"/>
                <a:gd name="T3" fmla="*/ 152 h 194"/>
                <a:gd name="T4" fmla="*/ 118 w 188"/>
                <a:gd name="T5" fmla="*/ 112 h 194"/>
                <a:gd name="T6" fmla="*/ 78 w 188"/>
                <a:gd name="T7" fmla="*/ 67 h 194"/>
                <a:gd name="T8" fmla="*/ 78 w 188"/>
                <a:gd name="T9" fmla="*/ 67 h 194"/>
                <a:gd name="T10" fmla="*/ 57 w 188"/>
                <a:gd name="T11" fmla="*/ 43 h 194"/>
                <a:gd name="T12" fmla="*/ 36 w 188"/>
                <a:gd name="T13" fmla="*/ 21 h 194"/>
                <a:gd name="T14" fmla="*/ 36 w 188"/>
                <a:gd name="T15" fmla="*/ 21 h 194"/>
                <a:gd name="T16" fmla="*/ 13 w 188"/>
                <a:gd name="T17" fmla="*/ 0 h 194"/>
                <a:gd name="T18" fmla="*/ 13 w 188"/>
                <a:gd name="T19" fmla="*/ 0 h 194"/>
                <a:gd name="T20" fmla="*/ 8 w 188"/>
                <a:gd name="T21" fmla="*/ 11 h 194"/>
                <a:gd name="T22" fmla="*/ 8 w 188"/>
                <a:gd name="T23" fmla="*/ 11 h 194"/>
                <a:gd name="T24" fmla="*/ 0 w 188"/>
                <a:gd name="T25" fmla="*/ 24 h 194"/>
                <a:gd name="T26" fmla="*/ 0 w 188"/>
                <a:gd name="T27" fmla="*/ 24 h 194"/>
                <a:gd name="T28" fmla="*/ 22 w 188"/>
                <a:gd name="T29" fmla="*/ 47 h 194"/>
                <a:gd name="T30" fmla="*/ 22 w 188"/>
                <a:gd name="T31" fmla="*/ 47 h 194"/>
                <a:gd name="T32" fmla="*/ 43 w 188"/>
                <a:gd name="T33" fmla="*/ 67 h 194"/>
                <a:gd name="T34" fmla="*/ 66 w 188"/>
                <a:gd name="T35" fmla="*/ 87 h 194"/>
                <a:gd name="T36" fmla="*/ 66 w 188"/>
                <a:gd name="T37" fmla="*/ 87 h 194"/>
                <a:gd name="T38" fmla="*/ 110 w 188"/>
                <a:gd name="T39" fmla="*/ 126 h 194"/>
                <a:gd name="T40" fmla="*/ 148 w 188"/>
                <a:gd name="T41" fmla="*/ 161 h 194"/>
                <a:gd name="T42" fmla="*/ 148 w 188"/>
                <a:gd name="T43" fmla="*/ 161 h 194"/>
                <a:gd name="T44" fmla="*/ 187 w 188"/>
                <a:gd name="T45" fmla="*/ 194 h 194"/>
                <a:gd name="T46" fmla="*/ 188 w 188"/>
                <a:gd name="T47" fmla="*/ 191 h 194"/>
                <a:gd name="T48" fmla="*/ 188 w 188"/>
                <a:gd name="T49" fmla="*/ 191 h 194"/>
                <a:gd name="T50" fmla="*/ 153 w 188"/>
                <a:gd name="T51" fmla="*/ 15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94">
                  <a:moveTo>
                    <a:pt x="153" y="152"/>
                  </a:moveTo>
                  <a:lnTo>
                    <a:pt x="153" y="152"/>
                  </a:lnTo>
                  <a:lnTo>
                    <a:pt x="118" y="112"/>
                  </a:lnTo>
                  <a:lnTo>
                    <a:pt x="78" y="67"/>
                  </a:lnTo>
                  <a:lnTo>
                    <a:pt x="78" y="67"/>
                  </a:lnTo>
                  <a:lnTo>
                    <a:pt x="57" y="43"/>
                  </a:lnTo>
                  <a:lnTo>
                    <a:pt x="36" y="21"/>
                  </a:lnTo>
                  <a:lnTo>
                    <a:pt x="36" y="21"/>
                  </a:lnTo>
                  <a:lnTo>
                    <a:pt x="13" y="0"/>
                  </a:lnTo>
                  <a:lnTo>
                    <a:pt x="13" y="0"/>
                  </a:lnTo>
                  <a:lnTo>
                    <a:pt x="8" y="11"/>
                  </a:lnTo>
                  <a:lnTo>
                    <a:pt x="8" y="11"/>
                  </a:lnTo>
                  <a:lnTo>
                    <a:pt x="0" y="24"/>
                  </a:lnTo>
                  <a:lnTo>
                    <a:pt x="0" y="24"/>
                  </a:lnTo>
                  <a:lnTo>
                    <a:pt x="22" y="47"/>
                  </a:lnTo>
                  <a:lnTo>
                    <a:pt x="22" y="47"/>
                  </a:lnTo>
                  <a:lnTo>
                    <a:pt x="43" y="67"/>
                  </a:lnTo>
                  <a:lnTo>
                    <a:pt x="66" y="87"/>
                  </a:lnTo>
                  <a:lnTo>
                    <a:pt x="66" y="87"/>
                  </a:lnTo>
                  <a:lnTo>
                    <a:pt x="110" y="126"/>
                  </a:lnTo>
                  <a:lnTo>
                    <a:pt x="148" y="161"/>
                  </a:lnTo>
                  <a:lnTo>
                    <a:pt x="148" y="161"/>
                  </a:lnTo>
                  <a:lnTo>
                    <a:pt x="187" y="194"/>
                  </a:lnTo>
                  <a:lnTo>
                    <a:pt x="188" y="191"/>
                  </a:lnTo>
                  <a:lnTo>
                    <a:pt x="188" y="191"/>
                  </a:lnTo>
                  <a:lnTo>
                    <a:pt x="153" y="1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7" name="Freeform 559"/>
            <p:cNvSpPr>
              <a:spLocks/>
            </p:cNvSpPr>
            <p:nvPr/>
          </p:nvSpPr>
          <p:spPr bwMode="auto">
            <a:xfrm>
              <a:off x="7377815" y="4375066"/>
              <a:ext cx="318269" cy="374105"/>
            </a:xfrm>
            <a:custGeom>
              <a:avLst/>
              <a:gdLst>
                <a:gd name="T0" fmla="*/ 458 w 458"/>
                <a:gd name="T1" fmla="*/ 352 h 540"/>
                <a:gd name="T2" fmla="*/ 106 w 458"/>
                <a:gd name="T3" fmla="*/ 0 h 540"/>
                <a:gd name="T4" fmla="*/ 106 w 458"/>
                <a:gd name="T5" fmla="*/ 0 h 540"/>
                <a:gd name="T6" fmla="*/ 109 w 458"/>
                <a:gd name="T7" fmla="*/ 4 h 540"/>
                <a:gd name="T8" fmla="*/ 110 w 458"/>
                <a:gd name="T9" fmla="*/ 8 h 540"/>
                <a:gd name="T10" fmla="*/ 111 w 458"/>
                <a:gd name="T11" fmla="*/ 17 h 540"/>
                <a:gd name="T12" fmla="*/ 111 w 458"/>
                <a:gd name="T13" fmla="*/ 30 h 540"/>
                <a:gd name="T14" fmla="*/ 109 w 458"/>
                <a:gd name="T15" fmla="*/ 46 h 540"/>
                <a:gd name="T16" fmla="*/ 103 w 458"/>
                <a:gd name="T17" fmla="*/ 63 h 540"/>
                <a:gd name="T18" fmla="*/ 97 w 458"/>
                <a:gd name="T19" fmla="*/ 81 h 540"/>
                <a:gd name="T20" fmla="*/ 88 w 458"/>
                <a:gd name="T21" fmla="*/ 100 h 540"/>
                <a:gd name="T22" fmla="*/ 77 w 458"/>
                <a:gd name="T23" fmla="*/ 120 h 540"/>
                <a:gd name="T24" fmla="*/ 77 w 458"/>
                <a:gd name="T25" fmla="*/ 120 h 540"/>
                <a:gd name="T26" fmla="*/ 66 w 458"/>
                <a:gd name="T27" fmla="*/ 138 h 540"/>
                <a:gd name="T28" fmla="*/ 55 w 458"/>
                <a:gd name="T29" fmla="*/ 154 h 540"/>
                <a:gd name="T30" fmla="*/ 44 w 458"/>
                <a:gd name="T31" fmla="*/ 167 h 540"/>
                <a:gd name="T32" fmla="*/ 33 w 458"/>
                <a:gd name="T33" fmla="*/ 177 h 540"/>
                <a:gd name="T34" fmla="*/ 23 w 458"/>
                <a:gd name="T35" fmla="*/ 185 h 540"/>
                <a:gd name="T36" fmla="*/ 14 w 458"/>
                <a:gd name="T37" fmla="*/ 190 h 540"/>
                <a:gd name="T38" fmla="*/ 9 w 458"/>
                <a:gd name="T39" fmla="*/ 191 h 540"/>
                <a:gd name="T40" fmla="*/ 6 w 458"/>
                <a:gd name="T41" fmla="*/ 191 h 540"/>
                <a:gd name="T42" fmla="*/ 2 w 458"/>
                <a:gd name="T43" fmla="*/ 190 h 540"/>
                <a:gd name="T44" fmla="*/ 0 w 458"/>
                <a:gd name="T45" fmla="*/ 189 h 540"/>
                <a:gd name="T46" fmla="*/ 349 w 458"/>
                <a:gd name="T47" fmla="*/ 540 h 540"/>
                <a:gd name="T48" fmla="*/ 349 w 458"/>
                <a:gd name="T49" fmla="*/ 540 h 540"/>
                <a:gd name="T50" fmla="*/ 357 w 458"/>
                <a:gd name="T51" fmla="*/ 538 h 540"/>
                <a:gd name="T52" fmla="*/ 363 w 458"/>
                <a:gd name="T53" fmla="*/ 536 h 540"/>
                <a:gd name="T54" fmla="*/ 374 w 458"/>
                <a:gd name="T55" fmla="*/ 530 h 540"/>
                <a:gd name="T56" fmla="*/ 384 w 458"/>
                <a:gd name="T57" fmla="*/ 524 h 540"/>
                <a:gd name="T58" fmla="*/ 397 w 458"/>
                <a:gd name="T59" fmla="*/ 514 h 540"/>
                <a:gd name="T60" fmla="*/ 410 w 458"/>
                <a:gd name="T61" fmla="*/ 501 h 540"/>
                <a:gd name="T62" fmla="*/ 423 w 458"/>
                <a:gd name="T63" fmla="*/ 484 h 540"/>
                <a:gd name="T64" fmla="*/ 423 w 458"/>
                <a:gd name="T65" fmla="*/ 484 h 540"/>
                <a:gd name="T66" fmla="*/ 431 w 458"/>
                <a:gd name="T67" fmla="*/ 471 h 540"/>
                <a:gd name="T68" fmla="*/ 431 w 458"/>
                <a:gd name="T69" fmla="*/ 471 h 540"/>
                <a:gd name="T70" fmla="*/ 436 w 458"/>
                <a:gd name="T71" fmla="*/ 460 h 540"/>
                <a:gd name="T72" fmla="*/ 436 w 458"/>
                <a:gd name="T73" fmla="*/ 460 h 540"/>
                <a:gd name="T74" fmla="*/ 445 w 458"/>
                <a:gd name="T75" fmla="*/ 438 h 540"/>
                <a:gd name="T76" fmla="*/ 452 w 458"/>
                <a:gd name="T77" fmla="*/ 419 h 540"/>
                <a:gd name="T78" fmla="*/ 456 w 458"/>
                <a:gd name="T79" fmla="*/ 401 h 540"/>
                <a:gd name="T80" fmla="*/ 458 w 458"/>
                <a:gd name="T81" fmla="*/ 385 h 540"/>
                <a:gd name="T82" fmla="*/ 458 w 458"/>
                <a:gd name="T83" fmla="*/ 371 h 540"/>
                <a:gd name="T84" fmla="*/ 458 w 458"/>
                <a:gd name="T85" fmla="*/ 362 h 540"/>
                <a:gd name="T86" fmla="*/ 458 w 458"/>
                <a:gd name="T87" fmla="*/ 35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8" h="540">
                  <a:moveTo>
                    <a:pt x="458" y="352"/>
                  </a:moveTo>
                  <a:lnTo>
                    <a:pt x="106" y="0"/>
                  </a:lnTo>
                  <a:lnTo>
                    <a:pt x="106" y="0"/>
                  </a:lnTo>
                  <a:lnTo>
                    <a:pt x="109" y="4"/>
                  </a:lnTo>
                  <a:lnTo>
                    <a:pt x="110" y="8"/>
                  </a:lnTo>
                  <a:lnTo>
                    <a:pt x="111" y="17"/>
                  </a:lnTo>
                  <a:lnTo>
                    <a:pt x="111" y="30"/>
                  </a:lnTo>
                  <a:lnTo>
                    <a:pt x="109" y="46"/>
                  </a:lnTo>
                  <a:lnTo>
                    <a:pt x="103" y="63"/>
                  </a:lnTo>
                  <a:lnTo>
                    <a:pt x="97" y="81"/>
                  </a:lnTo>
                  <a:lnTo>
                    <a:pt x="88" y="100"/>
                  </a:lnTo>
                  <a:lnTo>
                    <a:pt x="77" y="120"/>
                  </a:lnTo>
                  <a:lnTo>
                    <a:pt x="77" y="120"/>
                  </a:lnTo>
                  <a:lnTo>
                    <a:pt x="66" y="138"/>
                  </a:lnTo>
                  <a:lnTo>
                    <a:pt x="55" y="154"/>
                  </a:lnTo>
                  <a:lnTo>
                    <a:pt x="44" y="167"/>
                  </a:lnTo>
                  <a:lnTo>
                    <a:pt x="33" y="177"/>
                  </a:lnTo>
                  <a:lnTo>
                    <a:pt x="23" y="185"/>
                  </a:lnTo>
                  <a:lnTo>
                    <a:pt x="14" y="190"/>
                  </a:lnTo>
                  <a:lnTo>
                    <a:pt x="9" y="191"/>
                  </a:lnTo>
                  <a:lnTo>
                    <a:pt x="6" y="191"/>
                  </a:lnTo>
                  <a:lnTo>
                    <a:pt x="2" y="190"/>
                  </a:lnTo>
                  <a:lnTo>
                    <a:pt x="0" y="189"/>
                  </a:lnTo>
                  <a:lnTo>
                    <a:pt x="349" y="540"/>
                  </a:lnTo>
                  <a:lnTo>
                    <a:pt x="349" y="540"/>
                  </a:lnTo>
                  <a:lnTo>
                    <a:pt x="357" y="538"/>
                  </a:lnTo>
                  <a:lnTo>
                    <a:pt x="363" y="536"/>
                  </a:lnTo>
                  <a:lnTo>
                    <a:pt x="374" y="530"/>
                  </a:lnTo>
                  <a:lnTo>
                    <a:pt x="384" y="524"/>
                  </a:lnTo>
                  <a:lnTo>
                    <a:pt x="397" y="514"/>
                  </a:lnTo>
                  <a:lnTo>
                    <a:pt x="410" y="501"/>
                  </a:lnTo>
                  <a:lnTo>
                    <a:pt x="423" y="484"/>
                  </a:lnTo>
                  <a:lnTo>
                    <a:pt x="423" y="484"/>
                  </a:lnTo>
                  <a:lnTo>
                    <a:pt x="431" y="471"/>
                  </a:lnTo>
                  <a:lnTo>
                    <a:pt x="431" y="471"/>
                  </a:lnTo>
                  <a:lnTo>
                    <a:pt x="436" y="460"/>
                  </a:lnTo>
                  <a:lnTo>
                    <a:pt x="436" y="460"/>
                  </a:lnTo>
                  <a:lnTo>
                    <a:pt x="445" y="438"/>
                  </a:lnTo>
                  <a:lnTo>
                    <a:pt x="452" y="419"/>
                  </a:lnTo>
                  <a:lnTo>
                    <a:pt x="456" y="401"/>
                  </a:lnTo>
                  <a:lnTo>
                    <a:pt x="458" y="385"/>
                  </a:lnTo>
                  <a:lnTo>
                    <a:pt x="458" y="371"/>
                  </a:lnTo>
                  <a:lnTo>
                    <a:pt x="458" y="362"/>
                  </a:lnTo>
                  <a:lnTo>
                    <a:pt x="458" y="352"/>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8" name="Freeform 560"/>
            <p:cNvSpPr>
              <a:spLocks/>
            </p:cNvSpPr>
            <p:nvPr/>
          </p:nvSpPr>
          <p:spPr bwMode="auto">
            <a:xfrm>
              <a:off x="7377815" y="4375066"/>
              <a:ext cx="318269" cy="374105"/>
            </a:xfrm>
            <a:custGeom>
              <a:avLst/>
              <a:gdLst>
                <a:gd name="T0" fmla="*/ 458 w 458"/>
                <a:gd name="T1" fmla="*/ 352 h 540"/>
                <a:gd name="T2" fmla="*/ 106 w 458"/>
                <a:gd name="T3" fmla="*/ 0 h 540"/>
                <a:gd name="T4" fmla="*/ 106 w 458"/>
                <a:gd name="T5" fmla="*/ 0 h 540"/>
                <a:gd name="T6" fmla="*/ 109 w 458"/>
                <a:gd name="T7" fmla="*/ 4 h 540"/>
                <a:gd name="T8" fmla="*/ 110 w 458"/>
                <a:gd name="T9" fmla="*/ 8 h 540"/>
                <a:gd name="T10" fmla="*/ 111 w 458"/>
                <a:gd name="T11" fmla="*/ 17 h 540"/>
                <a:gd name="T12" fmla="*/ 111 w 458"/>
                <a:gd name="T13" fmla="*/ 30 h 540"/>
                <a:gd name="T14" fmla="*/ 109 w 458"/>
                <a:gd name="T15" fmla="*/ 46 h 540"/>
                <a:gd name="T16" fmla="*/ 103 w 458"/>
                <a:gd name="T17" fmla="*/ 63 h 540"/>
                <a:gd name="T18" fmla="*/ 97 w 458"/>
                <a:gd name="T19" fmla="*/ 81 h 540"/>
                <a:gd name="T20" fmla="*/ 88 w 458"/>
                <a:gd name="T21" fmla="*/ 100 h 540"/>
                <a:gd name="T22" fmla="*/ 77 w 458"/>
                <a:gd name="T23" fmla="*/ 120 h 540"/>
                <a:gd name="T24" fmla="*/ 77 w 458"/>
                <a:gd name="T25" fmla="*/ 120 h 540"/>
                <a:gd name="T26" fmla="*/ 66 w 458"/>
                <a:gd name="T27" fmla="*/ 138 h 540"/>
                <a:gd name="T28" fmla="*/ 55 w 458"/>
                <a:gd name="T29" fmla="*/ 154 h 540"/>
                <a:gd name="T30" fmla="*/ 44 w 458"/>
                <a:gd name="T31" fmla="*/ 167 h 540"/>
                <a:gd name="T32" fmla="*/ 33 w 458"/>
                <a:gd name="T33" fmla="*/ 177 h 540"/>
                <a:gd name="T34" fmla="*/ 23 w 458"/>
                <a:gd name="T35" fmla="*/ 185 h 540"/>
                <a:gd name="T36" fmla="*/ 14 w 458"/>
                <a:gd name="T37" fmla="*/ 190 h 540"/>
                <a:gd name="T38" fmla="*/ 9 w 458"/>
                <a:gd name="T39" fmla="*/ 191 h 540"/>
                <a:gd name="T40" fmla="*/ 6 w 458"/>
                <a:gd name="T41" fmla="*/ 191 h 540"/>
                <a:gd name="T42" fmla="*/ 2 w 458"/>
                <a:gd name="T43" fmla="*/ 190 h 540"/>
                <a:gd name="T44" fmla="*/ 0 w 458"/>
                <a:gd name="T45" fmla="*/ 189 h 540"/>
                <a:gd name="T46" fmla="*/ 349 w 458"/>
                <a:gd name="T47" fmla="*/ 540 h 540"/>
                <a:gd name="T48" fmla="*/ 349 w 458"/>
                <a:gd name="T49" fmla="*/ 540 h 540"/>
                <a:gd name="T50" fmla="*/ 357 w 458"/>
                <a:gd name="T51" fmla="*/ 538 h 540"/>
                <a:gd name="T52" fmla="*/ 363 w 458"/>
                <a:gd name="T53" fmla="*/ 536 h 540"/>
                <a:gd name="T54" fmla="*/ 374 w 458"/>
                <a:gd name="T55" fmla="*/ 530 h 540"/>
                <a:gd name="T56" fmla="*/ 384 w 458"/>
                <a:gd name="T57" fmla="*/ 524 h 540"/>
                <a:gd name="T58" fmla="*/ 397 w 458"/>
                <a:gd name="T59" fmla="*/ 514 h 540"/>
                <a:gd name="T60" fmla="*/ 410 w 458"/>
                <a:gd name="T61" fmla="*/ 501 h 540"/>
                <a:gd name="T62" fmla="*/ 423 w 458"/>
                <a:gd name="T63" fmla="*/ 484 h 540"/>
                <a:gd name="T64" fmla="*/ 423 w 458"/>
                <a:gd name="T65" fmla="*/ 484 h 540"/>
                <a:gd name="T66" fmla="*/ 431 w 458"/>
                <a:gd name="T67" fmla="*/ 471 h 540"/>
                <a:gd name="T68" fmla="*/ 431 w 458"/>
                <a:gd name="T69" fmla="*/ 471 h 540"/>
                <a:gd name="T70" fmla="*/ 436 w 458"/>
                <a:gd name="T71" fmla="*/ 460 h 540"/>
                <a:gd name="T72" fmla="*/ 436 w 458"/>
                <a:gd name="T73" fmla="*/ 460 h 540"/>
                <a:gd name="T74" fmla="*/ 445 w 458"/>
                <a:gd name="T75" fmla="*/ 438 h 540"/>
                <a:gd name="T76" fmla="*/ 452 w 458"/>
                <a:gd name="T77" fmla="*/ 419 h 540"/>
                <a:gd name="T78" fmla="*/ 456 w 458"/>
                <a:gd name="T79" fmla="*/ 401 h 540"/>
                <a:gd name="T80" fmla="*/ 458 w 458"/>
                <a:gd name="T81" fmla="*/ 385 h 540"/>
                <a:gd name="T82" fmla="*/ 458 w 458"/>
                <a:gd name="T83" fmla="*/ 371 h 540"/>
                <a:gd name="T84" fmla="*/ 458 w 458"/>
                <a:gd name="T85" fmla="*/ 362 h 540"/>
                <a:gd name="T86" fmla="*/ 458 w 458"/>
                <a:gd name="T87" fmla="*/ 35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8" h="540">
                  <a:moveTo>
                    <a:pt x="458" y="352"/>
                  </a:moveTo>
                  <a:lnTo>
                    <a:pt x="106" y="0"/>
                  </a:lnTo>
                  <a:lnTo>
                    <a:pt x="106" y="0"/>
                  </a:lnTo>
                  <a:lnTo>
                    <a:pt x="109" y="4"/>
                  </a:lnTo>
                  <a:lnTo>
                    <a:pt x="110" y="8"/>
                  </a:lnTo>
                  <a:lnTo>
                    <a:pt x="111" y="17"/>
                  </a:lnTo>
                  <a:lnTo>
                    <a:pt x="111" y="30"/>
                  </a:lnTo>
                  <a:lnTo>
                    <a:pt x="109" y="46"/>
                  </a:lnTo>
                  <a:lnTo>
                    <a:pt x="103" y="63"/>
                  </a:lnTo>
                  <a:lnTo>
                    <a:pt x="97" y="81"/>
                  </a:lnTo>
                  <a:lnTo>
                    <a:pt x="88" y="100"/>
                  </a:lnTo>
                  <a:lnTo>
                    <a:pt x="77" y="120"/>
                  </a:lnTo>
                  <a:lnTo>
                    <a:pt x="77" y="120"/>
                  </a:lnTo>
                  <a:lnTo>
                    <a:pt x="66" y="138"/>
                  </a:lnTo>
                  <a:lnTo>
                    <a:pt x="55" y="154"/>
                  </a:lnTo>
                  <a:lnTo>
                    <a:pt x="44" y="167"/>
                  </a:lnTo>
                  <a:lnTo>
                    <a:pt x="33" y="177"/>
                  </a:lnTo>
                  <a:lnTo>
                    <a:pt x="23" y="185"/>
                  </a:lnTo>
                  <a:lnTo>
                    <a:pt x="14" y="190"/>
                  </a:lnTo>
                  <a:lnTo>
                    <a:pt x="9" y="191"/>
                  </a:lnTo>
                  <a:lnTo>
                    <a:pt x="6" y="191"/>
                  </a:lnTo>
                  <a:lnTo>
                    <a:pt x="2" y="190"/>
                  </a:lnTo>
                  <a:lnTo>
                    <a:pt x="0" y="189"/>
                  </a:lnTo>
                  <a:lnTo>
                    <a:pt x="349" y="540"/>
                  </a:lnTo>
                  <a:lnTo>
                    <a:pt x="349" y="540"/>
                  </a:lnTo>
                  <a:lnTo>
                    <a:pt x="357" y="538"/>
                  </a:lnTo>
                  <a:lnTo>
                    <a:pt x="363" y="536"/>
                  </a:lnTo>
                  <a:lnTo>
                    <a:pt x="374" y="530"/>
                  </a:lnTo>
                  <a:lnTo>
                    <a:pt x="384" y="524"/>
                  </a:lnTo>
                  <a:lnTo>
                    <a:pt x="397" y="514"/>
                  </a:lnTo>
                  <a:lnTo>
                    <a:pt x="410" y="501"/>
                  </a:lnTo>
                  <a:lnTo>
                    <a:pt x="423" y="484"/>
                  </a:lnTo>
                  <a:lnTo>
                    <a:pt x="423" y="484"/>
                  </a:lnTo>
                  <a:lnTo>
                    <a:pt x="431" y="471"/>
                  </a:lnTo>
                  <a:lnTo>
                    <a:pt x="431" y="471"/>
                  </a:lnTo>
                  <a:lnTo>
                    <a:pt x="436" y="460"/>
                  </a:lnTo>
                  <a:lnTo>
                    <a:pt x="436" y="460"/>
                  </a:lnTo>
                  <a:lnTo>
                    <a:pt x="445" y="438"/>
                  </a:lnTo>
                  <a:lnTo>
                    <a:pt x="452" y="419"/>
                  </a:lnTo>
                  <a:lnTo>
                    <a:pt x="456" y="401"/>
                  </a:lnTo>
                  <a:lnTo>
                    <a:pt x="458" y="385"/>
                  </a:lnTo>
                  <a:lnTo>
                    <a:pt x="458" y="371"/>
                  </a:lnTo>
                  <a:lnTo>
                    <a:pt x="458" y="362"/>
                  </a:lnTo>
                  <a:lnTo>
                    <a:pt x="458" y="3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9" name="Freeform 561"/>
            <p:cNvSpPr>
              <a:spLocks/>
            </p:cNvSpPr>
            <p:nvPr/>
          </p:nvSpPr>
          <p:spPr bwMode="auto">
            <a:xfrm>
              <a:off x="7372231" y="4372275"/>
              <a:ext cx="83755" cy="134008"/>
            </a:xfrm>
            <a:custGeom>
              <a:avLst/>
              <a:gdLst>
                <a:gd name="T0" fmla="*/ 114 w 119"/>
                <a:gd name="T1" fmla="*/ 2 h 193"/>
                <a:gd name="T2" fmla="*/ 114 w 119"/>
                <a:gd name="T3" fmla="*/ 2 h 193"/>
                <a:gd name="T4" fmla="*/ 110 w 119"/>
                <a:gd name="T5" fmla="*/ 0 h 193"/>
                <a:gd name="T6" fmla="*/ 106 w 119"/>
                <a:gd name="T7" fmla="*/ 0 h 193"/>
                <a:gd name="T8" fmla="*/ 101 w 119"/>
                <a:gd name="T9" fmla="*/ 0 h 193"/>
                <a:gd name="T10" fmla="*/ 95 w 119"/>
                <a:gd name="T11" fmla="*/ 2 h 193"/>
                <a:gd name="T12" fmla="*/ 89 w 119"/>
                <a:gd name="T13" fmla="*/ 5 h 193"/>
                <a:gd name="T14" fmla="*/ 83 w 119"/>
                <a:gd name="T15" fmla="*/ 10 h 193"/>
                <a:gd name="T16" fmla="*/ 69 w 119"/>
                <a:gd name="T17" fmla="*/ 23 h 193"/>
                <a:gd name="T18" fmla="*/ 69 w 119"/>
                <a:gd name="T19" fmla="*/ 23 h 193"/>
                <a:gd name="T20" fmla="*/ 85 w 119"/>
                <a:gd name="T21" fmla="*/ 40 h 193"/>
                <a:gd name="T22" fmla="*/ 85 w 119"/>
                <a:gd name="T23" fmla="*/ 40 h 193"/>
                <a:gd name="T24" fmla="*/ 85 w 119"/>
                <a:gd name="T25" fmla="*/ 52 h 193"/>
                <a:gd name="T26" fmla="*/ 85 w 119"/>
                <a:gd name="T27" fmla="*/ 52 h 193"/>
                <a:gd name="T28" fmla="*/ 84 w 119"/>
                <a:gd name="T29" fmla="*/ 62 h 193"/>
                <a:gd name="T30" fmla="*/ 82 w 119"/>
                <a:gd name="T31" fmla="*/ 75 h 193"/>
                <a:gd name="T32" fmla="*/ 76 w 119"/>
                <a:gd name="T33" fmla="*/ 89 h 193"/>
                <a:gd name="T34" fmla="*/ 69 w 119"/>
                <a:gd name="T35" fmla="*/ 108 h 193"/>
                <a:gd name="T36" fmla="*/ 69 w 119"/>
                <a:gd name="T37" fmla="*/ 108 h 193"/>
                <a:gd name="T38" fmla="*/ 58 w 119"/>
                <a:gd name="T39" fmla="*/ 122 h 193"/>
                <a:gd name="T40" fmla="*/ 49 w 119"/>
                <a:gd name="T41" fmla="*/ 132 h 193"/>
                <a:gd name="T42" fmla="*/ 40 w 119"/>
                <a:gd name="T43" fmla="*/ 139 h 193"/>
                <a:gd name="T44" fmla="*/ 34 w 119"/>
                <a:gd name="T45" fmla="*/ 143 h 193"/>
                <a:gd name="T46" fmla="*/ 34 w 119"/>
                <a:gd name="T47" fmla="*/ 143 h 193"/>
                <a:gd name="T48" fmla="*/ 28 w 119"/>
                <a:gd name="T49" fmla="*/ 144 h 193"/>
                <a:gd name="T50" fmla="*/ 26 w 119"/>
                <a:gd name="T51" fmla="*/ 144 h 193"/>
                <a:gd name="T52" fmla="*/ 26 w 119"/>
                <a:gd name="T53" fmla="*/ 144 h 193"/>
                <a:gd name="T54" fmla="*/ 9 w 119"/>
                <a:gd name="T55" fmla="*/ 126 h 193"/>
                <a:gd name="T56" fmla="*/ 9 w 119"/>
                <a:gd name="T57" fmla="*/ 126 h 193"/>
                <a:gd name="T58" fmla="*/ 4 w 119"/>
                <a:gd name="T59" fmla="*/ 148 h 193"/>
                <a:gd name="T60" fmla="*/ 0 w 119"/>
                <a:gd name="T61" fmla="*/ 166 h 193"/>
                <a:gd name="T62" fmla="*/ 0 w 119"/>
                <a:gd name="T63" fmla="*/ 174 h 193"/>
                <a:gd name="T64" fmla="*/ 1 w 119"/>
                <a:gd name="T65" fmla="*/ 180 h 193"/>
                <a:gd name="T66" fmla="*/ 4 w 119"/>
                <a:gd name="T67" fmla="*/ 186 h 193"/>
                <a:gd name="T68" fmla="*/ 6 w 119"/>
                <a:gd name="T69" fmla="*/ 190 h 193"/>
                <a:gd name="T70" fmla="*/ 8 w 119"/>
                <a:gd name="T71" fmla="*/ 191 h 193"/>
                <a:gd name="T72" fmla="*/ 8 w 119"/>
                <a:gd name="T73" fmla="*/ 191 h 193"/>
                <a:gd name="T74" fmla="*/ 10 w 119"/>
                <a:gd name="T75" fmla="*/ 192 h 193"/>
                <a:gd name="T76" fmla="*/ 14 w 119"/>
                <a:gd name="T77" fmla="*/ 193 h 193"/>
                <a:gd name="T78" fmla="*/ 17 w 119"/>
                <a:gd name="T79" fmla="*/ 193 h 193"/>
                <a:gd name="T80" fmla="*/ 22 w 119"/>
                <a:gd name="T81" fmla="*/ 192 h 193"/>
                <a:gd name="T82" fmla="*/ 31 w 119"/>
                <a:gd name="T83" fmla="*/ 187 h 193"/>
                <a:gd name="T84" fmla="*/ 41 w 119"/>
                <a:gd name="T85" fmla="*/ 179 h 193"/>
                <a:gd name="T86" fmla="*/ 52 w 119"/>
                <a:gd name="T87" fmla="*/ 169 h 193"/>
                <a:gd name="T88" fmla="*/ 63 w 119"/>
                <a:gd name="T89" fmla="*/ 156 h 193"/>
                <a:gd name="T90" fmla="*/ 74 w 119"/>
                <a:gd name="T91" fmla="*/ 140 h 193"/>
                <a:gd name="T92" fmla="*/ 85 w 119"/>
                <a:gd name="T93" fmla="*/ 122 h 193"/>
                <a:gd name="T94" fmla="*/ 85 w 119"/>
                <a:gd name="T95" fmla="*/ 122 h 193"/>
                <a:gd name="T96" fmla="*/ 96 w 119"/>
                <a:gd name="T97" fmla="*/ 102 h 193"/>
                <a:gd name="T98" fmla="*/ 105 w 119"/>
                <a:gd name="T99" fmla="*/ 83 h 193"/>
                <a:gd name="T100" fmla="*/ 111 w 119"/>
                <a:gd name="T101" fmla="*/ 65 h 193"/>
                <a:gd name="T102" fmla="*/ 117 w 119"/>
                <a:gd name="T103" fmla="*/ 48 h 193"/>
                <a:gd name="T104" fmla="*/ 119 w 119"/>
                <a:gd name="T105" fmla="*/ 32 h 193"/>
                <a:gd name="T106" fmla="*/ 119 w 119"/>
                <a:gd name="T107" fmla="*/ 19 h 193"/>
                <a:gd name="T108" fmla="*/ 118 w 119"/>
                <a:gd name="T109" fmla="*/ 10 h 193"/>
                <a:gd name="T110" fmla="*/ 117 w 119"/>
                <a:gd name="T111" fmla="*/ 6 h 193"/>
                <a:gd name="T112" fmla="*/ 114 w 119"/>
                <a:gd name="T11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193">
                  <a:moveTo>
                    <a:pt x="114" y="2"/>
                  </a:moveTo>
                  <a:lnTo>
                    <a:pt x="114" y="2"/>
                  </a:lnTo>
                  <a:lnTo>
                    <a:pt x="110" y="0"/>
                  </a:lnTo>
                  <a:lnTo>
                    <a:pt x="106" y="0"/>
                  </a:lnTo>
                  <a:lnTo>
                    <a:pt x="101" y="0"/>
                  </a:lnTo>
                  <a:lnTo>
                    <a:pt x="95" y="2"/>
                  </a:lnTo>
                  <a:lnTo>
                    <a:pt x="89" y="5"/>
                  </a:lnTo>
                  <a:lnTo>
                    <a:pt x="83" y="10"/>
                  </a:lnTo>
                  <a:lnTo>
                    <a:pt x="69" y="23"/>
                  </a:lnTo>
                  <a:lnTo>
                    <a:pt x="69" y="23"/>
                  </a:lnTo>
                  <a:lnTo>
                    <a:pt x="85" y="40"/>
                  </a:lnTo>
                  <a:lnTo>
                    <a:pt x="85" y="40"/>
                  </a:lnTo>
                  <a:lnTo>
                    <a:pt x="85" y="52"/>
                  </a:lnTo>
                  <a:lnTo>
                    <a:pt x="85" y="52"/>
                  </a:lnTo>
                  <a:lnTo>
                    <a:pt x="84" y="62"/>
                  </a:lnTo>
                  <a:lnTo>
                    <a:pt x="82" y="75"/>
                  </a:lnTo>
                  <a:lnTo>
                    <a:pt x="76" y="89"/>
                  </a:lnTo>
                  <a:lnTo>
                    <a:pt x="69" y="108"/>
                  </a:lnTo>
                  <a:lnTo>
                    <a:pt x="69" y="108"/>
                  </a:lnTo>
                  <a:lnTo>
                    <a:pt x="58" y="122"/>
                  </a:lnTo>
                  <a:lnTo>
                    <a:pt x="49" y="132"/>
                  </a:lnTo>
                  <a:lnTo>
                    <a:pt x="40" y="139"/>
                  </a:lnTo>
                  <a:lnTo>
                    <a:pt x="34" y="143"/>
                  </a:lnTo>
                  <a:lnTo>
                    <a:pt x="34" y="143"/>
                  </a:lnTo>
                  <a:lnTo>
                    <a:pt x="28" y="144"/>
                  </a:lnTo>
                  <a:lnTo>
                    <a:pt x="26" y="144"/>
                  </a:lnTo>
                  <a:lnTo>
                    <a:pt x="26" y="144"/>
                  </a:lnTo>
                  <a:lnTo>
                    <a:pt x="9" y="126"/>
                  </a:lnTo>
                  <a:lnTo>
                    <a:pt x="9" y="126"/>
                  </a:lnTo>
                  <a:lnTo>
                    <a:pt x="4" y="148"/>
                  </a:lnTo>
                  <a:lnTo>
                    <a:pt x="0" y="166"/>
                  </a:lnTo>
                  <a:lnTo>
                    <a:pt x="0" y="174"/>
                  </a:lnTo>
                  <a:lnTo>
                    <a:pt x="1" y="180"/>
                  </a:lnTo>
                  <a:lnTo>
                    <a:pt x="4" y="186"/>
                  </a:lnTo>
                  <a:lnTo>
                    <a:pt x="6" y="190"/>
                  </a:lnTo>
                  <a:lnTo>
                    <a:pt x="8" y="191"/>
                  </a:lnTo>
                  <a:lnTo>
                    <a:pt x="8" y="191"/>
                  </a:lnTo>
                  <a:lnTo>
                    <a:pt x="10" y="192"/>
                  </a:lnTo>
                  <a:lnTo>
                    <a:pt x="14" y="193"/>
                  </a:lnTo>
                  <a:lnTo>
                    <a:pt x="17" y="193"/>
                  </a:lnTo>
                  <a:lnTo>
                    <a:pt x="22" y="192"/>
                  </a:lnTo>
                  <a:lnTo>
                    <a:pt x="31" y="187"/>
                  </a:lnTo>
                  <a:lnTo>
                    <a:pt x="41" y="179"/>
                  </a:lnTo>
                  <a:lnTo>
                    <a:pt x="52" y="169"/>
                  </a:lnTo>
                  <a:lnTo>
                    <a:pt x="63" y="156"/>
                  </a:lnTo>
                  <a:lnTo>
                    <a:pt x="74" y="140"/>
                  </a:lnTo>
                  <a:lnTo>
                    <a:pt x="85" y="122"/>
                  </a:lnTo>
                  <a:lnTo>
                    <a:pt x="85" y="122"/>
                  </a:lnTo>
                  <a:lnTo>
                    <a:pt x="96" y="102"/>
                  </a:lnTo>
                  <a:lnTo>
                    <a:pt x="105" y="83"/>
                  </a:lnTo>
                  <a:lnTo>
                    <a:pt x="111" y="65"/>
                  </a:lnTo>
                  <a:lnTo>
                    <a:pt x="117" y="48"/>
                  </a:lnTo>
                  <a:lnTo>
                    <a:pt x="119" y="32"/>
                  </a:lnTo>
                  <a:lnTo>
                    <a:pt x="119" y="19"/>
                  </a:lnTo>
                  <a:lnTo>
                    <a:pt x="118" y="10"/>
                  </a:lnTo>
                  <a:lnTo>
                    <a:pt x="117" y="6"/>
                  </a:lnTo>
                  <a:lnTo>
                    <a:pt x="114" y="2"/>
                  </a:lnTo>
                  <a:close/>
                </a:path>
              </a:pathLst>
            </a:custGeom>
            <a:solidFill>
              <a:srgbClr val="B1B1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0" name="Freeform 562"/>
            <p:cNvSpPr>
              <a:spLocks/>
            </p:cNvSpPr>
            <p:nvPr/>
          </p:nvSpPr>
          <p:spPr bwMode="auto">
            <a:xfrm>
              <a:off x="7372231" y="4372275"/>
              <a:ext cx="83755" cy="134008"/>
            </a:xfrm>
            <a:custGeom>
              <a:avLst/>
              <a:gdLst>
                <a:gd name="T0" fmla="*/ 114 w 119"/>
                <a:gd name="T1" fmla="*/ 2 h 193"/>
                <a:gd name="T2" fmla="*/ 114 w 119"/>
                <a:gd name="T3" fmla="*/ 2 h 193"/>
                <a:gd name="T4" fmla="*/ 110 w 119"/>
                <a:gd name="T5" fmla="*/ 0 h 193"/>
                <a:gd name="T6" fmla="*/ 106 w 119"/>
                <a:gd name="T7" fmla="*/ 0 h 193"/>
                <a:gd name="T8" fmla="*/ 101 w 119"/>
                <a:gd name="T9" fmla="*/ 0 h 193"/>
                <a:gd name="T10" fmla="*/ 95 w 119"/>
                <a:gd name="T11" fmla="*/ 2 h 193"/>
                <a:gd name="T12" fmla="*/ 89 w 119"/>
                <a:gd name="T13" fmla="*/ 5 h 193"/>
                <a:gd name="T14" fmla="*/ 83 w 119"/>
                <a:gd name="T15" fmla="*/ 10 h 193"/>
                <a:gd name="T16" fmla="*/ 69 w 119"/>
                <a:gd name="T17" fmla="*/ 23 h 193"/>
                <a:gd name="T18" fmla="*/ 69 w 119"/>
                <a:gd name="T19" fmla="*/ 23 h 193"/>
                <a:gd name="T20" fmla="*/ 85 w 119"/>
                <a:gd name="T21" fmla="*/ 40 h 193"/>
                <a:gd name="T22" fmla="*/ 85 w 119"/>
                <a:gd name="T23" fmla="*/ 40 h 193"/>
                <a:gd name="T24" fmla="*/ 85 w 119"/>
                <a:gd name="T25" fmla="*/ 52 h 193"/>
                <a:gd name="T26" fmla="*/ 85 w 119"/>
                <a:gd name="T27" fmla="*/ 52 h 193"/>
                <a:gd name="T28" fmla="*/ 84 w 119"/>
                <a:gd name="T29" fmla="*/ 62 h 193"/>
                <a:gd name="T30" fmla="*/ 82 w 119"/>
                <a:gd name="T31" fmla="*/ 75 h 193"/>
                <a:gd name="T32" fmla="*/ 76 w 119"/>
                <a:gd name="T33" fmla="*/ 89 h 193"/>
                <a:gd name="T34" fmla="*/ 69 w 119"/>
                <a:gd name="T35" fmla="*/ 108 h 193"/>
                <a:gd name="T36" fmla="*/ 69 w 119"/>
                <a:gd name="T37" fmla="*/ 108 h 193"/>
                <a:gd name="T38" fmla="*/ 58 w 119"/>
                <a:gd name="T39" fmla="*/ 122 h 193"/>
                <a:gd name="T40" fmla="*/ 49 w 119"/>
                <a:gd name="T41" fmla="*/ 132 h 193"/>
                <a:gd name="T42" fmla="*/ 40 w 119"/>
                <a:gd name="T43" fmla="*/ 139 h 193"/>
                <a:gd name="T44" fmla="*/ 34 w 119"/>
                <a:gd name="T45" fmla="*/ 143 h 193"/>
                <a:gd name="T46" fmla="*/ 34 w 119"/>
                <a:gd name="T47" fmla="*/ 143 h 193"/>
                <a:gd name="T48" fmla="*/ 28 w 119"/>
                <a:gd name="T49" fmla="*/ 144 h 193"/>
                <a:gd name="T50" fmla="*/ 26 w 119"/>
                <a:gd name="T51" fmla="*/ 144 h 193"/>
                <a:gd name="T52" fmla="*/ 26 w 119"/>
                <a:gd name="T53" fmla="*/ 144 h 193"/>
                <a:gd name="T54" fmla="*/ 9 w 119"/>
                <a:gd name="T55" fmla="*/ 126 h 193"/>
                <a:gd name="T56" fmla="*/ 9 w 119"/>
                <a:gd name="T57" fmla="*/ 126 h 193"/>
                <a:gd name="T58" fmla="*/ 4 w 119"/>
                <a:gd name="T59" fmla="*/ 148 h 193"/>
                <a:gd name="T60" fmla="*/ 0 w 119"/>
                <a:gd name="T61" fmla="*/ 166 h 193"/>
                <a:gd name="T62" fmla="*/ 0 w 119"/>
                <a:gd name="T63" fmla="*/ 174 h 193"/>
                <a:gd name="T64" fmla="*/ 1 w 119"/>
                <a:gd name="T65" fmla="*/ 180 h 193"/>
                <a:gd name="T66" fmla="*/ 4 w 119"/>
                <a:gd name="T67" fmla="*/ 186 h 193"/>
                <a:gd name="T68" fmla="*/ 6 w 119"/>
                <a:gd name="T69" fmla="*/ 190 h 193"/>
                <a:gd name="T70" fmla="*/ 8 w 119"/>
                <a:gd name="T71" fmla="*/ 191 h 193"/>
                <a:gd name="T72" fmla="*/ 8 w 119"/>
                <a:gd name="T73" fmla="*/ 191 h 193"/>
                <a:gd name="T74" fmla="*/ 10 w 119"/>
                <a:gd name="T75" fmla="*/ 192 h 193"/>
                <a:gd name="T76" fmla="*/ 14 w 119"/>
                <a:gd name="T77" fmla="*/ 193 h 193"/>
                <a:gd name="T78" fmla="*/ 17 w 119"/>
                <a:gd name="T79" fmla="*/ 193 h 193"/>
                <a:gd name="T80" fmla="*/ 22 w 119"/>
                <a:gd name="T81" fmla="*/ 192 h 193"/>
                <a:gd name="T82" fmla="*/ 31 w 119"/>
                <a:gd name="T83" fmla="*/ 187 h 193"/>
                <a:gd name="T84" fmla="*/ 41 w 119"/>
                <a:gd name="T85" fmla="*/ 179 h 193"/>
                <a:gd name="T86" fmla="*/ 52 w 119"/>
                <a:gd name="T87" fmla="*/ 169 h 193"/>
                <a:gd name="T88" fmla="*/ 63 w 119"/>
                <a:gd name="T89" fmla="*/ 156 h 193"/>
                <a:gd name="T90" fmla="*/ 74 w 119"/>
                <a:gd name="T91" fmla="*/ 140 h 193"/>
                <a:gd name="T92" fmla="*/ 85 w 119"/>
                <a:gd name="T93" fmla="*/ 122 h 193"/>
                <a:gd name="T94" fmla="*/ 85 w 119"/>
                <a:gd name="T95" fmla="*/ 122 h 193"/>
                <a:gd name="T96" fmla="*/ 96 w 119"/>
                <a:gd name="T97" fmla="*/ 102 h 193"/>
                <a:gd name="T98" fmla="*/ 105 w 119"/>
                <a:gd name="T99" fmla="*/ 83 h 193"/>
                <a:gd name="T100" fmla="*/ 111 w 119"/>
                <a:gd name="T101" fmla="*/ 65 h 193"/>
                <a:gd name="T102" fmla="*/ 117 w 119"/>
                <a:gd name="T103" fmla="*/ 48 h 193"/>
                <a:gd name="T104" fmla="*/ 119 w 119"/>
                <a:gd name="T105" fmla="*/ 32 h 193"/>
                <a:gd name="T106" fmla="*/ 119 w 119"/>
                <a:gd name="T107" fmla="*/ 19 h 193"/>
                <a:gd name="T108" fmla="*/ 118 w 119"/>
                <a:gd name="T109" fmla="*/ 10 h 193"/>
                <a:gd name="T110" fmla="*/ 117 w 119"/>
                <a:gd name="T111" fmla="*/ 6 h 193"/>
                <a:gd name="T112" fmla="*/ 114 w 119"/>
                <a:gd name="T11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193">
                  <a:moveTo>
                    <a:pt x="114" y="2"/>
                  </a:moveTo>
                  <a:lnTo>
                    <a:pt x="114" y="2"/>
                  </a:lnTo>
                  <a:lnTo>
                    <a:pt x="110" y="0"/>
                  </a:lnTo>
                  <a:lnTo>
                    <a:pt x="106" y="0"/>
                  </a:lnTo>
                  <a:lnTo>
                    <a:pt x="101" y="0"/>
                  </a:lnTo>
                  <a:lnTo>
                    <a:pt x="95" y="2"/>
                  </a:lnTo>
                  <a:lnTo>
                    <a:pt x="89" y="5"/>
                  </a:lnTo>
                  <a:lnTo>
                    <a:pt x="83" y="10"/>
                  </a:lnTo>
                  <a:lnTo>
                    <a:pt x="69" y="23"/>
                  </a:lnTo>
                  <a:lnTo>
                    <a:pt x="69" y="23"/>
                  </a:lnTo>
                  <a:lnTo>
                    <a:pt x="85" y="40"/>
                  </a:lnTo>
                  <a:lnTo>
                    <a:pt x="85" y="40"/>
                  </a:lnTo>
                  <a:lnTo>
                    <a:pt x="85" y="52"/>
                  </a:lnTo>
                  <a:lnTo>
                    <a:pt x="85" y="52"/>
                  </a:lnTo>
                  <a:lnTo>
                    <a:pt x="84" y="62"/>
                  </a:lnTo>
                  <a:lnTo>
                    <a:pt x="82" y="75"/>
                  </a:lnTo>
                  <a:lnTo>
                    <a:pt x="76" y="89"/>
                  </a:lnTo>
                  <a:lnTo>
                    <a:pt x="69" y="108"/>
                  </a:lnTo>
                  <a:lnTo>
                    <a:pt x="69" y="108"/>
                  </a:lnTo>
                  <a:lnTo>
                    <a:pt x="58" y="122"/>
                  </a:lnTo>
                  <a:lnTo>
                    <a:pt x="49" y="132"/>
                  </a:lnTo>
                  <a:lnTo>
                    <a:pt x="40" y="139"/>
                  </a:lnTo>
                  <a:lnTo>
                    <a:pt x="34" y="143"/>
                  </a:lnTo>
                  <a:lnTo>
                    <a:pt x="34" y="143"/>
                  </a:lnTo>
                  <a:lnTo>
                    <a:pt x="28" y="144"/>
                  </a:lnTo>
                  <a:lnTo>
                    <a:pt x="26" y="144"/>
                  </a:lnTo>
                  <a:lnTo>
                    <a:pt x="26" y="144"/>
                  </a:lnTo>
                  <a:lnTo>
                    <a:pt x="9" y="126"/>
                  </a:lnTo>
                  <a:lnTo>
                    <a:pt x="9" y="126"/>
                  </a:lnTo>
                  <a:lnTo>
                    <a:pt x="4" y="148"/>
                  </a:lnTo>
                  <a:lnTo>
                    <a:pt x="0" y="166"/>
                  </a:lnTo>
                  <a:lnTo>
                    <a:pt x="0" y="174"/>
                  </a:lnTo>
                  <a:lnTo>
                    <a:pt x="1" y="180"/>
                  </a:lnTo>
                  <a:lnTo>
                    <a:pt x="4" y="186"/>
                  </a:lnTo>
                  <a:lnTo>
                    <a:pt x="6" y="190"/>
                  </a:lnTo>
                  <a:lnTo>
                    <a:pt x="8" y="191"/>
                  </a:lnTo>
                  <a:lnTo>
                    <a:pt x="8" y="191"/>
                  </a:lnTo>
                  <a:lnTo>
                    <a:pt x="10" y="192"/>
                  </a:lnTo>
                  <a:lnTo>
                    <a:pt x="14" y="193"/>
                  </a:lnTo>
                  <a:lnTo>
                    <a:pt x="17" y="193"/>
                  </a:lnTo>
                  <a:lnTo>
                    <a:pt x="22" y="192"/>
                  </a:lnTo>
                  <a:lnTo>
                    <a:pt x="31" y="187"/>
                  </a:lnTo>
                  <a:lnTo>
                    <a:pt x="41" y="179"/>
                  </a:lnTo>
                  <a:lnTo>
                    <a:pt x="52" y="169"/>
                  </a:lnTo>
                  <a:lnTo>
                    <a:pt x="63" y="156"/>
                  </a:lnTo>
                  <a:lnTo>
                    <a:pt x="74" y="140"/>
                  </a:lnTo>
                  <a:lnTo>
                    <a:pt x="85" y="122"/>
                  </a:lnTo>
                  <a:lnTo>
                    <a:pt x="85" y="122"/>
                  </a:lnTo>
                  <a:lnTo>
                    <a:pt x="96" y="102"/>
                  </a:lnTo>
                  <a:lnTo>
                    <a:pt x="105" y="83"/>
                  </a:lnTo>
                  <a:lnTo>
                    <a:pt x="111" y="65"/>
                  </a:lnTo>
                  <a:lnTo>
                    <a:pt x="117" y="48"/>
                  </a:lnTo>
                  <a:lnTo>
                    <a:pt x="119" y="32"/>
                  </a:lnTo>
                  <a:lnTo>
                    <a:pt x="119" y="19"/>
                  </a:lnTo>
                  <a:lnTo>
                    <a:pt x="118" y="10"/>
                  </a:lnTo>
                  <a:lnTo>
                    <a:pt x="117" y="6"/>
                  </a:lnTo>
                  <a:lnTo>
                    <a:pt x="114"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1" name="Freeform 563"/>
            <p:cNvSpPr>
              <a:spLocks/>
            </p:cNvSpPr>
            <p:nvPr/>
          </p:nvSpPr>
          <p:spPr bwMode="auto">
            <a:xfrm>
              <a:off x="6529098" y="3813909"/>
              <a:ext cx="304311" cy="256848"/>
            </a:xfrm>
            <a:custGeom>
              <a:avLst/>
              <a:gdLst>
                <a:gd name="T0" fmla="*/ 172 w 437"/>
                <a:gd name="T1" fmla="*/ 126 h 367"/>
                <a:gd name="T2" fmla="*/ 194 w 437"/>
                <a:gd name="T3" fmla="*/ 96 h 367"/>
                <a:gd name="T4" fmla="*/ 222 w 437"/>
                <a:gd name="T5" fmla="*/ 74 h 367"/>
                <a:gd name="T6" fmla="*/ 253 w 437"/>
                <a:gd name="T7" fmla="*/ 58 h 367"/>
                <a:gd name="T8" fmla="*/ 288 w 437"/>
                <a:gd name="T9" fmla="*/ 49 h 367"/>
                <a:gd name="T10" fmla="*/ 324 w 437"/>
                <a:gd name="T11" fmla="*/ 46 h 367"/>
                <a:gd name="T12" fmla="*/ 362 w 437"/>
                <a:gd name="T13" fmla="*/ 48 h 367"/>
                <a:gd name="T14" fmla="*/ 400 w 437"/>
                <a:gd name="T15" fmla="*/ 54 h 367"/>
                <a:gd name="T16" fmla="*/ 437 w 437"/>
                <a:gd name="T17" fmla="*/ 66 h 367"/>
                <a:gd name="T18" fmla="*/ 437 w 437"/>
                <a:gd name="T19" fmla="*/ 62 h 367"/>
                <a:gd name="T20" fmla="*/ 402 w 437"/>
                <a:gd name="T21" fmla="*/ 44 h 367"/>
                <a:gd name="T22" fmla="*/ 346 w 437"/>
                <a:gd name="T23" fmla="*/ 22 h 367"/>
                <a:gd name="T24" fmla="*/ 309 w 437"/>
                <a:gd name="T25" fmla="*/ 10 h 367"/>
                <a:gd name="T26" fmla="*/ 271 w 437"/>
                <a:gd name="T27" fmla="*/ 4 h 367"/>
                <a:gd name="T28" fmla="*/ 235 w 437"/>
                <a:gd name="T29" fmla="*/ 0 h 367"/>
                <a:gd name="T30" fmla="*/ 200 w 437"/>
                <a:gd name="T31" fmla="*/ 1 h 367"/>
                <a:gd name="T32" fmla="*/ 167 w 437"/>
                <a:gd name="T33" fmla="*/ 7 h 367"/>
                <a:gd name="T34" fmla="*/ 152 w 437"/>
                <a:gd name="T35" fmla="*/ 13 h 367"/>
                <a:gd name="T36" fmla="*/ 101 w 437"/>
                <a:gd name="T37" fmla="*/ 36 h 367"/>
                <a:gd name="T38" fmla="*/ 62 w 437"/>
                <a:gd name="T39" fmla="*/ 62 h 367"/>
                <a:gd name="T40" fmla="*/ 33 w 437"/>
                <a:gd name="T41" fmla="*/ 92 h 367"/>
                <a:gd name="T42" fmla="*/ 15 w 437"/>
                <a:gd name="T43" fmla="*/ 122 h 367"/>
                <a:gd name="T44" fmla="*/ 3 w 437"/>
                <a:gd name="T45" fmla="*/ 156 h 367"/>
                <a:gd name="T46" fmla="*/ 0 w 437"/>
                <a:gd name="T47" fmla="*/ 189 h 367"/>
                <a:gd name="T48" fmla="*/ 1 w 437"/>
                <a:gd name="T49" fmla="*/ 226 h 367"/>
                <a:gd name="T50" fmla="*/ 7 w 437"/>
                <a:gd name="T51" fmla="*/ 265 h 367"/>
                <a:gd name="T52" fmla="*/ 10 w 437"/>
                <a:gd name="T53" fmla="*/ 275 h 367"/>
                <a:gd name="T54" fmla="*/ 16 w 437"/>
                <a:gd name="T55" fmla="*/ 293 h 367"/>
                <a:gd name="T56" fmla="*/ 27 w 437"/>
                <a:gd name="T57" fmla="*/ 311 h 367"/>
                <a:gd name="T58" fmla="*/ 41 w 437"/>
                <a:gd name="T59" fmla="*/ 326 h 367"/>
                <a:gd name="T60" fmla="*/ 57 w 437"/>
                <a:gd name="T61" fmla="*/ 339 h 367"/>
                <a:gd name="T62" fmla="*/ 85 w 437"/>
                <a:gd name="T63" fmla="*/ 354 h 367"/>
                <a:gd name="T64" fmla="*/ 131 w 437"/>
                <a:gd name="T65" fmla="*/ 367 h 367"/>
                <a:gd name="T66" fmla="*/ 127 w 437"/>
                <a:gd name="T67" fmla="*/ 337 h 367"/>
                <a:gd name="T68" fmla="*/ 127 w 437"/>
                <a:gd name="T69" fmla="*/ 275 h 367"/>
                <a:gd name="T70" fmla="*/ 137 w 437"/>
                <a:gd name="T71" fmla="*/ 213 h 367"/>
                <a:gd name="T72" fmla="*/ 158 w 437"/>
                <a:gd name="T73" fmla="*/ 1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7" h="367">
                  <a:moveTo>
                    <a:pt x="172" y="126"/>
                  </a:moveTo>
                  <a:lnTo>
                    <a:pt x="172" y="126"/>
                  </a:lnTo>
                  <a:lnTo>
                    <a:pt x="183" y="110"/>
                  </a:lnTo>
                  <a:lnTo>
                    <a:pt x="194" y="96"/>
                  </a:lnTo>
                  <a:lnTo>
                    <a:pt x="207" y="84"/>
                  </a:lnTo>
                  <a:lnTo>
                    <a:pt x="222" y="74"/>
                  </a:lnTo>
                  <a:lnTo>
                    <a:pt x="237" y="66"/>
                  </a:lnTo>
                  <a:lnTo>
                    <a:pt x="253" y="58"/>
                  </a:lnTo>
                  <a:lnTo>
                    <a:pt x="270" y="53"/>
                  </a:lnTo>
                  <a:lnTo>
                    <a:pt x="288" y="49"/>
                  </a:lnTo>
                  <a:lnTo>
                    <a:pt x="306" y="46"/>
                  </a:lnTo>
                  <a:lnTo>
                    <a:pt x="324" y="46"/>
                  </a:lnTo>
                  <a:lnTo>
                    <a:pt x="342" y="46"/>
                  </a:lnTo>
                  <a:lnTo>
                    <a:pt x="362" y="48"/>
                  </a:lnTo>
                  <a:lnTo>
                    <a:pt x="381" y="50"/>
                  </a:lnTo>
                  <a:lnTo>
                    <a:pt x="400" y="54"/>
                  </a:lnTo>
                  <a:lnTo>
                    <a:pt x="419" y="59"/>
                  </a:lnTo>
                  <a:lnTo>
                    <a:pt x="437" y="66"/>
                  </a:lnTo>
                  <a:lnTo>
                    <a:pt x="437" y="66"/>
                  </a:lnTo>
                  <a:lnTo>
                    <a:pt x="437" y="62"/>
                  </a:lnTo>
                  <a:lnTo>
                    <a:pt x="437" y="62"/>
                  </a:lnTo>
                  <a:lnTo>
                    <a:pt x="402" y="44"/>
                  </a:lnTo>
                  <a:lnTo>
                    <a:pt x="365" y="28"/>
                  </a:lnTo>
                  <a:lnTo>
                    <a:pt x="346" y="22"/>
                  </a:lnTo>
                  <a:lnTo>
                    <a:pt x="327" y="15"/>
                  </a:lnTo>
                  <a:lnTo>
                    <a:pt x="309" y="10"/>
                  </a:lnTo>
                  <a:lnTo>
                    <a:pt x="289" y="6"/>
                  </a:lnTo>
                  <a:lnTo>
                    <a:pt x="271" y="4"/>
                  </a:lnTo>
                  <a:lnTo>
                    <a:pt x="253" y="1"/>
                  </a:lnTo>
                  <a:lnTo>
                    <a:pt x="235" y="0"/>
                  </a:lnTo>
                  <a:lnTo>
                    <a:pt x="216" y="0"/>
                  </a:lnTo>
                  <a:lnTo>
                    <a:pt x="200" y="1"/>
                  </a:lnTo>
                  <a:lnTo>
                    <a:pt x="183" y="4"/>
                  </a:lnTo>
                  <a:lnTo>
                    <a:pt x="167" y="7"/>
                  </a:lnTo>
                  <a:lnTo>
                    <a:pt x="152" y="13"/>
                  </a:lnTo>
                  <a:lnTo>
                    <a:pt x="152" y="13"/>
                  </a:lnTo>
                  <a:lnTo>
                    <a:pt x="124" y="24"/>
                  </a:lnTo>
                  <a:lnTo>
                    <a:pt x="101" y="36"/>
                  </a:lnTo>
                  <a:lnTo>
                    <a:pt x="80" y="49"/>
                  </a:lnTo>
                  <a:lnTo>
                    <a:pt x="62" y="62"/>
                  </a:lnTo>
                  <a:lnTo>
                    <a:pt x="46" y="76"/>
                  </a:lnTo>
                  <a:lnTo>
                    <a:pt x="33" y="92"/>
                  </a:lnTo>
                  <a:lnTo>
                    <a:pt x="23" y="106"/>
                  </a:lnTo>
                  <a:lnTo>
                    <a:pt x="15" y="122"/>
                  </a:lnTo>
                  <a:lnTo>
                    <a:pt x="9" y="139"/>
                  </a:lnTo>
                  <a:lnTo>
                    <a:pt x="3" y="156"/>
                  </a:lnTo>
                  <a:lnTo>
                    <a:pt x="1" y="172"/>
                  </a:lnTo>
                  <a:lnTo>
                    <a:pt x="0" y="189"/>
                  </a:lnTo>
                  <a:lnTo>
                    <a:pt x="0" y="208"/>
                  </a:lnTo>
                  <a:lnTo>
                    <a:pt x="1" y="226"/>
                  </a:lnTo>
                  <a:lnTo>
                    <a:pt x="3" y="245"/>
                  </a:lnTo>
                  <a:lnTo>
                    <a:pt x="7" y="265"/>
                  </a:lnTo>
                  <a:lnTo>
                    <a:pt x="7" y="265"/>
                  </a:lnTo>
                  <a:lnTo>
                    <a:pt x="10" y="275"/>
                  </a:lnTo>
                  <a:lnTo>
                    <a:pt x="13" y="284"/>
                  </a:lnTo>
                  <a:lnTo>
                    <a:pt x="16" y="293"/>
                  </a:lnTo>
                  <a:lnTo>
                    <a:pt x="22" y="302"/>
                  </a:lnTo>
                  <a:lnTo>
                    <a:pt x="27" y="311"/>
                  </a:lnTo>
                  <a:lnTo>
                    <a:pt x="33" y="319"/>
                  </a:lnTo>
                  <a:lnTo>
                    <a:pt x="41" y="326"/>
                  </a:lnTo>
                  <a:lnTo>
                    <a:pt x="48" y="334"/>
                  </a:lnTo>
                  <a:lnTo>
                    <a:pt x="57" y="339"/>
                  </a:lnTo>
                  <a:lnTo>
                    <a:pt x="66" y="345"/>
                  </a:lnTo>
                  <a:lnTo>
                    <a:pt x="85" y="354"/>
                  </a:lnTo>
                  <a:lnTo>
                    <a:pt x="107" y="362"/>
                  </a:lnTo>
                  <a:lnTo>
                    <a:pt x="131" y="367"/>
                  </a:lnTo>
                  <a:lnTo>
                    <a:pt x="131" y="367"/>
                  </a:lnTo>
                  <a:lnTo>
                    <a:pt x="127" y="337"/>
                  </a:lnTo>
                  <a:lnTo>
                    <a:pt x="126" y="306"/>
                  </a:lnTo>
                  <a:lnTo>
                    <a:pt x="127" y="275"/>
                  </a:lnTo>
                  <a:lnTo>
                    <a:pt x="131" y="244"/>
                  </a:lnTo>
                  <a:lnTo>
                    <a:pt x="137" y="213"/>
                  </a:lnTo>
                  <a:lnTo>
                    <a:pt x="146" y="183"/>
                  </a:lnTo>
                  <a:lnTo>
                    <a:pt x="158" y="153"/>
                  </a:lnTo>
                  <a:lnTo>
                    <a:pt x="172" y="12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2" name="Freeform 564"/>
            <p:cNvSpPr>
              <a:spLocks/>
            </p:cNvSpPr>
            <p:nvPr/>
          </p:nvSpPr>
          <p:spPr bwMode="auto">
            <a:xfrm>
              <a:off x="6529098" y="3813909"/>
              <a:ext cx="304311" cy="256848"/>
            </a:xfrm>
            <a:custGeom>
              <a:avLst/>
              <a:gdLst>
                <a:gd name="T0" fmla="*/ 172 w 437"/>
                <a:gd name="T1" fmla="*/ 126 h 367"/>
                <a:gd name="T2" fmla="*/ 194 w 437"/>
                <a:gd name="T3" fmla="*/ 96 h 367"/>
                <a:gd name="T4" fmla="*/ 222 w 437"/>
                <a:gd name="T5" fmla="*/ 74 h 367"/>
                <a:gd name="T6" fmla="*/ 253 w 437"/>
                <a:gd name="T7" fmla="*/ 58 h 367"/>
                <a:gd name="T8" fmla="*/ 288 w 437"/>
                <a:gd name="T9" fmla="*/ 49 h 367"/>
                <a:gd name="T10" fmla="*/ 324 w 437"/>
                <a:gd name="T11" fmla="*/ 46 h 367"/>
                <a:gd name="T12" fmla="*/ 362 w 437"/>
                <a:gd name="T13" fmla="*/ 48 h 367"/>
                <a:gd name="T14" fmla="*/ 400 w 437"/>
                <a:gd name="T15" fmla="*/ 54 h 367"/>
                <a:gd name="T16" fmla="*/ 437 w 437"/>
                <a:gd name="T17" fmla="*/ 66 h 367"/>
                <a:gd name="T18" fmla="*/ 437 w 437"/>
                <a:gd name="T19" fmla="*/ 62 h 367"/>
                <a:gd name="T20" fmla="*/ 402 w 437"/>
                <a:gd name="T21" fmla="*/ 44 h 367"/>
                <a:gd name="T22" fmla="*/ 346 w 437"/>
                <a:gd name="T23" fmla="*/ 22 h 367"/>
                <a:gd name="T24" fmla="*/ 309 w 437"/>
                <a:gd name="T25" fmla="*/ 10 h 367"/>
                <a:gd name="T26" fmla="*/ 271 w 437"/>
                <a:gd name="T27" fmla="*/ 4 h 367"/>
                <a:gd name="T28" fmla="*/ 235 w 437"/>
                <a:gd name="T29" fmla="*/ 0 h 367"/>
                <a:gd name="T30" fmla="*/ 200 w 437"/>
                <a:gd name="T31" fmla="*/ 1 h 367"/>
                <a:gd name="T32" fmla="*/ 167 w 437"/>
                <a:gd name="T33" fmla="*/ 7 h 367"/>
                <a:gd name="T34" fmla="*/ 152 w 437"/>
                <a:gd name="T35" fmla="*/ 13 h 367"/>
                <a:gd name="T36" fmla="*/ 101 w 437"/>
                <a:gd name="T37" fmla="*/ 36 h 367"/>
                <a:gd name="T38" fmla="*/ 62 w 437"/>
                <a:gd name="T39" fmla="*/ 62 h 367"/>
                <a:gd name="T40" fmla="*/ 33 w 437"/>
                <a:gd name="T41" fmla="*/ 92 h 367"/>
                <a:gd name="T42" fmla="*/ 15 w 437"/>
                <a:gd name="T43" fmla="*/ 122 h 367"/>
                <a:gd name="T44" fmla="*/ 3 w 437"/>
                <a:gd name="T45" fmla="*/ 156 h 367"/>
                <a:gd name="T46" fmla="*/ 0 w 437"/>
                <a:gd name="T47" fmla="*/ 189 h 367"/>
                <a:gd name="T48" fmla="*/ 1 w 437"/>
                <a:gd name="T49" fmla="*/ 226 h 367"/>
                <a:gd name="T50" fmla="*/ 7 w 437"/>
                <a:gd name="T51" fmla="*/ 265 h 367"/>
                <a:gd name="T52" fmla="*/ 10 w 437"/>
                <a:gd name="T53" fmla="*/ 275 h 367"/>
                <a:gd name="T54" fmla="*/ 16 w 437"/>
                <a:gd name="T55" fmla="*/ 293 h 367"/>
                <a:gd name="T56" fmla="*/ 27 w 437"/>
                <a:gd name="T57" fmla="*/ 311 h 367"/>
                <a:gd name="T58" fmla="*/ 41 w 437"/>
                <a:gd name="T59" fmla="*/ 326 h 367"/>
                <a:gd name="T60" fmla="*/ 57 w 437"/>
                <a:gd name="T61" fmla="*/ 339 h 367"/>
                <a:gd name="T62" fmla="*/ 85 w 437"/>
                <a:gd name="T63" fmla="*/ 354 h 367"/>
                <a:gd name="T64" fmla="*/ 131 w 437"/>
                <a:gd name="T65" fmla="*/ 367 h 367"/>
                <a:gd name="T66" fmla="*/ 127 w 437"/>
                <a:gd name="T67" fmla="*/ 337 h 367"/>
                <a:gd name="T68" fmla="*/ 127 w 437"/>
                <a:gd name="T69" fmla="*/ 275 h 367"/>
                <a:gd name="T70" fmla="*/ 137 w 437"/>
                <a:gd name="T71" fmla="*/ 213 h 367"/>
                <a:gd name="T72" fmla="*/ 158 w 437"/>
                <a:gd name="T73" fmla="*/ 1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7" h="367">
                  <a:moveTo>
                    <a:pt x="172" y="126"/>
                  </a:moveTo>
                  <a:lnTo>
                    <a:pt x="172" y="126"/>
                  </a:lnTo>
                  <a:lnTo>
                    <a:pt x="183" y="110"/>
                  </a:lnTo>
                  <a:lnTo>
                    <a:pt x="194" y="96"/>
                  </a:lnTo>
                  <a:lnTo>
                    <a:pt x="207" y="84"/>
                  </a:lnTo>
                  <a:lnTo>
                    <a:pt x="222" y="74"/>
                  </a:lnTo>
                  <a:lnTo>
                    <a:pt x="237" y="66"/>
                  </a:lnTo>
                  <a:lnTo>
                    <a:pt x="253" y="58"/>
                  </a:lnTo>
                  <a:lnTo>
                    <a:pt x="270" y="53"/>
                  </a:lnTo>
                  <a:lnTo>
                    <a:pt x="288" y="49"/>
                  </a:lnTo>
                  <a:lnTo>
                    <a:pt x="306" y="46"/>
                  </a:lnTo>
                  <a:lnTo>
                    <a:pt x="324" y="46"/>
                  </a:lnTo>
                  <a:lnTo>
                    <a:pt x="342" y="46"/>
                  </a:lnTo>
                  <a:lnTo>
                    <a:pt x="362" y="48"/>
                  </a:lnTo>
                  <a:lnTo>
                    <a:pt x="381" y="50"/>
                  </a:lnTo>
                  <a:lnTo>
                    <a:pt x="400" y="54"/>
                  </a:lnTo>
                  <a:lnTo>
                    <a:pt x="419" y="59"/>
                  </a:lnTo>
                  <a:lnTo>
                    <a:pt x="437" y="66"/>
                  </a:lnTo>
                  <a:lnTo>
                    <a:pt x="437" y="66"/>
                  </a:lnTo>
                  <a:lnTo>
                    <a:pt x="437" y="62"/>
                  </a:lnTo>
                  <a:lnTo>
                    <a:pt x="437" y="62"/>
                  </a:lnTo>
                  <a:lnTo>
                    <a:pt x="402" y="44"/>
                  </a:lnTo>
                  <a:lnTo>
                    <a:pt x="365" y="28"/>
                  </a:lnTo>
                  <a:lnTo>
                    <a:pt x="346" y="22"/>
                  </a:lnTo>
                  <a:lnTo>
                    <a:pt x="327" y="15"/>
                  </a:lnTo>
                  <a:lnTo>
                    <a:pt x="309" y="10"/>
                  </a:lnTo>
                  <a:lnTo>
                    <a:pt x="289" y="6"/>
                  </a:lnTo>
                  <a:lnTo>
                    <a:pt x="271" y="4"/>
                  </a:lnTo>
                  <a:lnTo>
                    <a:pt x="253" y="1"/>
                  </a:lnTo>
                  <a:lnTo>
                    <a:pt x="235" y="0"/>
                  </a:lnTo>
                  <a:lnTo>
                    <a:pt x="216" y="0"/>
                  </a:lnTo>
                  <a:lnTo>
                    <a:pt x="200" y="1"/>
                  </a:lnTo>
                  <a:lnTo>
                    <a:pt x="183" y="4"/>
                  </a:lnTo>
                  <a:lnTo>
                    <a:pt x="167" y="7"/>
                  </a:lnTo>
                  <a:lnTo>
                    <a:pt x="152" y="13"/>
                  </a:lnTo>
                  <a:lnTo>
                    <a:pt x="152" y="13"/>
                  </a:lnTo>
                  <a:lnTo>
                    <a:pt x="124" y="24"/>
                  </a:lnTo>
                  <a:lnTo>
                    <a:pt x="101" y="36"/>
                  </a:lnTo>
                  <a:lnTo>
                    <a:pt x="80" y="49"/>
                  </a:lnTo>
                  <a:lnTo>
                    <a:pt x="62" y="62"/>
                  </a:lnTo>
                  <a:lnTo>
                    <a:pt x="46" y="76"/>
                  </a:lnTo>
                  <a:lnTo>
                    <a:pt x="33" y="92"/>
                  </a:lnTo>
                  <a:lnTo>
                    <a:pt x="23" y="106"/>
                  </a:lnTo>
                  <a:lnTo>
                    <a:pt x="15" y="122"/>
                  </a:lnTo>
                  <a:lnTo>
                    <a:pt x="9" y="139"/>
                  </a:lnTo>
                  <a:lnTo>
                    <a:pt x="3" y="156"/>
                  </a:lnTo>
                  <a:lnTo>
                    <a:pt x="1" y="172"/>
                  </a:lnTo>
                  <a:lnTo>
                    <a:pt x="0" y="189"/>
                  </a:lnTo>
                  <a:lnTo>
                    <a:pt x="0" y="208"/>
                  </a:lnTo>
                  <a:lnTo>
                    <a:pt x="1" y="226"/>
                  </a:lnTo>
                  <a:lnTo>
                    <a:pt x="3" y="245"/>
                  </a:lnTo>
                  <a:lnTo>
                    <a:pt x="7" y="265"/>
                  </a:lnTo>
                  <a:lnTo>
                    <a:pt x="7" y="265"/>
                  </a:lnTo>
                  <a:lnTo>
                    <a:pt x="10" y="275"/>
                  </a:lnTo>
                  <a:lnTo>
                    <a:pt x="13" y="284"/>
                  </a:lnTo>
                  <a:lnTo>
                    <a:pt x="16" y="293"/>
                  </a:lnTo>
                  <a:lnTo>
                    <a:pt x="22" y="302"/>
                  </a:lnTo>
                  <a:lnTo>
                    <a:pt x="27" y="311"/>
                  </a:lnTo>
                  <a:lnTo>
                    <a:pt x="33" y="319"/>
                  </a:lnTo>
                  <a:lnTo>
                    <a:pt x="41" y="326"/>
                  </a:lnTo>
                  <a:lnTo>
                    <a:pt x="48" y="334"/>
                  </a:lnTo>
                  <a:lnTo>
                    <a:pt x="57" y="339"/>
                  </a:lnTo>
                  <a:lnTo>
                    <a:pt x="66" y="345"/>
                  </a:lnTo>
                  <a:lnTo>
                    <a:pt x="85" y="354"/>
                  </a:lnTo>
                  <a:lnTo>
                    <a:pt x="107" y="362"/>
                  </a:lnTo>
                  <a:lnTo>
                    <a:pt x="131" y="367"/>
                  </a:lnTo>
                  <a:lnTo>
                    <a:pt x="131" y="367"/>
                  </a:lnTo>
                  <a:lnTo>
                    <a:pt x="127" y="337"/>
                  </a:lnTo>
                  <a:lnTo>
                    <a:pt x="126" y="306"/>
                  </a:lnTo>
                  <a:lnTo>
                    <a:pt x="127" y="275"/>
                  </a:lnTo>
                  <a:lnTo>
                    <a:pt x="131" y="244"/>
                  </a:lnTo>
                  <a:lnTo>
                    <a:pt x="137" y="213"/>
                  </a:lnTo>
                  <a:lnTo>
                    <a:pt x="146" y="183"/>
                  </a:lnTo>
                  <a:lnTo>
                    <a:pt x="158" y="153"/>
                  </a:lnTo>
                  <a:lnTo>
                    <a:pt x="172" y="12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3" name="Freeform 565"/>
            <p:cNvSpPr>
              <a:spLocks/>
            </p:cNvSpPr>
            <p:nvPr/>
          </p:nvSpPr>
          <p:spPr bwMode="auto">
            <a:xfrm>
              <a:off x="6755236" y="3551477"/>
              <a:ext cx="114466" cy="307101"/>
            </a:xfrm>
            <a:custGeom>
              <a:avLst/>
              <a:gdLst>
                <a:gd name="T0" fmla="*/ 88 w 165"/>
                <a:gd name="T1" fmla="*/ 85 h 436"/>
                <a:gd name="T2" fmla="*/ 88 w 165"/>
                <a:gd name="T3" fmla="*/ 85 h 436"/>
                <a:gd name="T4" fmla="*/ 97 w 165"/>
                <a:gd name="T5" fmla="*/ 71 h 436"/>
                <a:gd name="T6" fmla="*/ 105 w 165"/>
                <a:gd name="T7" fmla="*/ 59 h 436"/>
                <a:gd name="T8" fmla="*/ 114 w 165"/>
                <a:gd name="T9" fmla="*/ 46 h 436"/>
                <a:gd name="T10" fmla="*/ 125 w 165"/>
                <a:gd name="T11" fmla="*/ 36 h 436"/>
                <a:gd name="T12" fmla="*/ 134 w 165"/>
                <a:gd name="T13" fmla="*/ 26 h 436"/>
                <a:gd name="T14" fmla="*/ 144 w 165"/>
                <a:gd name="T15" fmla="*/ 16 h 436"/>
                <a:gd name="T16" fmla="*/ 155 w 165"/>
                <a:gd name="T17" fmla="*/ 7 h 436"/>
                <a:gd name="T18" fmla="*/ 165 w 165"/>
                <a:gd name="T19" fmla="*/ 0 h 436"/>
                <a:gd name="T20" fmla="*/ 165 w 165"/>
                <a:gd name="T21" fmla="*/ 0 h 436"/>
                <a:gd name="T22" fmla="*/ 148 w 165"/>
                <a:gd name="T23" fmla="*/ 5 h 436"/>
                <a:gd name="T24" fmla="*/ 131 w 165"/>
                <a:gd name="T25" fmla="*/ 10 h 436"/>
                <a:gd name="T26" fmla="*/ 114 w 165"/>
                <a:gd name="T27" fmla="*/ 15 h 436"/>
                <a:gd name="T28" fmla="*/ 99 w 165"/>
                <a:gd name="T29" fmla="*/ 23 h 436"/>
                <a:gd name="T30" fmla="*/ 84 w 165"/>
                <a:gd name="T31" fmla="*/ 31 h 436"/>
                <a:gd name="T32" fmla="*/ 70 w 165"/>
                <a:gd name="T33" fmla="*/ 40 h 436"/>
                <a:gd name="T34" fmla="*/ 58 w 165"/>
                <a:gd name="T35" fmla="*/ 50 h 436"/>
                <a:gd name="T36" fmla="*/ 47 w 165"/>
                <a:gd name="T37" fmla="*/ 62 h 436"/>
                <a:gd name="T38" fmla="*/ 36 w 165"/>
                <a:gd name="T39" fmla="*/ 76 h 436"/>
                <a:gd name="T40" fmla="*/ 26 w 165"/>
                <a:gd name="T41" fmla="*/ 92 h 436"/>
                <a:gd name="T42" fmla="*/ 18 w 165"/>
                <a:gd name="T43" fmla="*/ 109 h 436"/>
                <a:gd name="T44" fmla="*/ 12 w 165"/>
                <a:gd name="T45" fmla="*/ 127 h 436"/>
                <a:gd name="T46" fmla="*/ 7 w 165"/>
                <a:gd name="T47" fmla="*/ 149 h 436"/>
                <a:gd name="T48" fmla="*/ 3 w 165"/>
                <a:gd name="T49" fmla="*/ 172 h 436"/>
                <a:gd name="T50" fmla="*/ 1 w 165"/>
                <a:gd name="T51" fmla="*/ 198 h 436"/>
                <a:gd name="T52" fmla="*/ 0 w 165"/>
                <a:gd name="T53" fmla="*/ 226 h 436"/>
                <a:gd name="T54" fmla="*/ 0 w 165"/>
                <a:gd name="T55" fmla="*/ 226 h 436"/>
                <a:gd name="T56" fmla="*/ 1 w 165"/>
                <a:gd name="T57" fmla="*/ 240 h 436"/>
                <a:gd name="T58" fmla="*/ 3 w 165"/>
                <a:gd name="T59" fmla="*/ 253 h 436"/>
                <a:gd name="T60" fmla="*/ 5 w 165"/>
                <a:gd name="T61" fmla="*/ 267 h 436"/>
                <a:gd name="T62" fmla="*/ 9 w 165"/>
                <a:gd name="T63" fmla="*/ 280 h 436"/>
                <a:gd name="T64" fmla="*/ 14 w 165"/>
                <a:gd name="T65" fmla="*/ 294 h 436"/>
                <a:gd name="T66" fmla="*/ 19 w 165"/>
                <a:gd name="T67" fmla="*/ 307 h 436"/>
                <a:gd name="T68" fmla="*/ 34 w 165"/>
                <a:gd name="T69" fmla="*/ 335 h 436"/>
                <a:gd name="T70" fmla="*/ 51 w 165"/>
                <a:gd name="T71" fmla="*/ 361 h 436"/>
                <a:gd name="T72" fmla="*/ 70 w 165"/>
                <a:gd name="T73" fmla="*/ 387 h 436"/>
                <a:gd name="T74" fmla="*/ 91 w 165"/>
                <a:gd name="T75" fmla="*/ 413 h 436"/>
                <a:gd name="T76" fmla="*/ 114 w 165"/>
                <a:gd name="T77" fmla="*/ 436 h 436"/>
                <a:gd name="T78" fmla="*/ 116 w 165"/>
                <a:gd name="T79" fmla="*/ 436 h 436"/>
                <a:gd name="T80" fmla="*/ 116 w 165"/>
                <a:gd name="T81" fmla="*/ 436 h 436"/>
                <a:gd name="T82" fmla="*/ 107 w 165"/>
                <a:gd name="T83" fmla="*/ 414 h 436"/>
                <a:gd name="T84" fmla="*/ 97 w 165"/>
                <a:gd name="T85" fmla="*/ 392 h 436"/>
                <a:gd name="T86" fmla="*/ 90 w 165"/>
                <a:gd name="T87" fmla="*/ 368 h 436"/>
                <a:gd name="T88" fmla="*/ 82 w 165"/>
                <a:gd name="T89" fmla="*/ 345 h 436"/>
                <a:gd name="T90" fmla="*/ 77 w 165"/>
                <a:gd name="T91" fmla="*/ 322 h 436"/>
                <a:gd name="T92" fmla="*/ 71 w 165"/>
                <a:gd name="T93" fmla="*/ 298 h 436"/>
                <a:gd name="T94" fmla="*/ 66 w 165"/>
                <a:gd name="T95" fmla="*/ 274 h 436"/>
                <a:gd name="T96" fmla="*/ 64 w 165"/>
                <a:gd name="T97" fmla="*/ 250 h 436"/>
                <a:gd name="T98" fmla="*/ 62 w 165"/>
                <a:gd name="T99" fmla="*/ 227 h 436"/>
                <a:gd name="T100" fmla="*/ 61 w 165"/>
                <a:gd name="T101" fmla="*/ 205 h 436"/>
                <a:gd name="T102" fmla="*/ 62 w 165"/>
                <a:gd name="T103" fmla="*/ 183 h 436"/>
                <a:gd name="T104" fmla="*/ 64 w 165"/>
                <a:gd name="T105" fmla="*/ 161 h 436"/>
                <a:gd name="T106" fmla="*/ 68 w 165"/>
                <a:gd name="T107" fmla="*/ 140 h 436"/>
                <a:gd name="T108" fmla="*/ 73 w 165"/>
                <a:gd name="T109" fmla="*/ 120 h 436"/>
                <a:gd name="T110" fmla="*/ 81 w 165"/>
                <a:gd name="T111" fmla="*/ 102 h 436"/>
                <a:gd name="T112" fmla="*/ 88 w 165"/>
                <a:gd name="T113" fmla="*/ 8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6">
                  <a:moveTo>
                    <a:pt x="88" y="85"/>
                  </a:moveTo>
                  <a:lnTo>
                    <a:pt x="88" y="85"/>
                  </a:lnTo>
                  <a:lnTo>
                    <a:pt x="97" y="71"/>
                  </a:lnTo>
                  <a:lnTo>
                    <a:pt x="105" y="59"/>
                  </a:lnTo>
                  <a:lnTo>
                    <a:pt x="114" y="46"/>
                  </a:lnTo>
                  <a:lnTo>
                    <a:pt x="125" y="36"/>
                  </a:lnTo>
                  <a:lnTo>
                    <a:pt x="134" y="26"/>
                  </a:lnTo>
                  <a:lnTo>
                    <a:pt x="144" y="16"/>
                  </a:lnTo>
                  <a:lnTo>
                    <a:pt x="155" y="7"/>
                  </a:lnTo>
                  <a:lnTo>
                    <a:pt x="165" y="0"/>
                  </a:lnTo>
                  <a:lnTo>
                    <a:pt x="165" y="0"/>
                  </a:lnTo>
                  <a:lnTo>
                    <a:pt x="148" y="5"/>
                  </a:lnTo>
                  <a:lnTo>
                    <a:pt x="131" y="10"/>
                  </a:lnTo>
                  <a:lnTo>
                    <a:pt x="114" y="15"/>
                  </a:lnTo>
                  <a:lnTo>
                    <a:pt x="99" y="23"/>
                  </a:lnTo>
                  <a:lnTo>
                    <a:pt x="84" y="31"/>
                  </a:lnTo>
                  <a:lnTo>
                    <a:pt x="70" y="40"/>
                  </a:lnTo>
                  <a:lnTo>
                    <a:pt x="58" y="50"/>
                  </a:lnTo>
                  <a:lnTo>
                    <a:pt x="47" y="62"/>
                  </a:lnTo>
                  <a:lnTo>
                    <a:pt x="36" y="76"/>
                  </a:lnTo>
                  <a:lnTo>
                    <a:pt x="26" y="92"/>
                  </a:lnTo>
                  <a:lnTo>
                    <a:pt x="18" y="109"/>
                  </a:lnTo>
                  <a:lnTo>
                    <a:pt x="12" y="127"/>
                  </a:lnTo>
                  <a:lnTo>
                    <a:pt x="7" y="149"/>
                  </a:lnTo>
                  <a:lnTo>
                    <a:pt x="3" y="172"/>
                  </a:lnTo>
                  <a:lnTo>
                    <a:pt x="1" y="198"/>
                  </a:lnTo>
                  <a:lnTo>
                    <a:pt x="0" y="226"/>
                  </a:lnTo>
                  <a:lnTo>
                    <a:pt x="0" y="226"/>
                  </a:lnTo>
                  <a:lnTo>
                    <a:pt x="1" y="240"/>
                  </a:lnTo>
                  <a:lnTo>
                    <a:pt x="3" y="253"/>
                  </a:lnTo>
                  <a:lnTo>
                    <a:pt x="5" y="267"/>
                  </a:lnTo>
                  <a:lnTo>
                    <a:pt x="9" y="280"/>
                  </a:lnTo>
                  <a:lnTo>
                    <a:pt x="14" y="294"/>
                  </a:lnTo>
                  <a:lnTo>
                    <a:pt x="19" y="307"/>
                  </a:lnTo>
                  <a:lnTo>
                    <a:pt x="34" y="335"/>
                  </a:lnTo>
                  <a:lnTo>
                    <a:pt x="51" y="361"/>
                  </a:lnTo>
                  <a:lnTo>
                    <a:pt x="70" y="387"/>
                  </a:lnTo>
                  <a:lnTo>
                    <a:pt x="91" y="413"/>
                  </a:lnTo>
                  <a:lnTo>
                    <a:pt x="114" y="436"/>
                  </a:lnTo>
                  <a:lnTo>
                    <a:pt x="116" y="436"/>
                  </a:lnTo>
                  <a:lnTo>
                    <a:pt x="116" y="436"/>
                  </a:lnTo>
                  <a:lnTo>
                    <a:pt x="107" y="414"/>
                  </a:lnTo>
                  <a:lnTo>
                    <a:pt x="97" y="392"/>
                  </a:lnTo>
                  <a:lnTo>
                    <a:pt x="90" y="368"/>
                  </a:lnTo>
                  <a:lnTo>
                    <a:pt x="82" y="345"/>
                  </a:lnTo>
                  <a:lnTo>
                    <a:pt x="77" y="322"/>
                  </a:lnTo>
                  <a:lnTo>
                    <a:pt x="71" y="298"/>
                  </a:lnTo>
                  <a:lnTo>
                    <a:pt x="66" y="274"/>
                  </a:lnTo>
                  <a:lnTo>
                    <a:pt x="64" y="250"/>
                  </a:lnTo>
                  <a:lnTo>
                    <a:pt x="62" y="227"/>
                  </a:lnTo>
                  <a:lnTo>
                    <a:pt x="61" y="205"/>
                  </a:lnTo>
                  <a:lnTo>
                    <a:pt x="62" y="183"/>
                  </a:lnTo>
                  <a:lnTo>
                    <a:pt x="64" y="161"/>
                  </a:lnTo>
                  <a:lnTo>
                    <a:pt x="68" y="140"/>
                  </a:lnTo>
                  <a:lnTo>
                    <a:pt x="73" y="120"/>
                  </a:lnTo>
                  <a:lnTo>
                    <a:pt x="81" y="102"/>
                  </a:lnTo>
                  <a:lnTo>
                    <a:pt x="88" y="8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4" name="Freeform 566"/>
            <p:cNvSpPr>
              <a:spLocks/>
            </p:cNvSpPr>
            <p:nvPr/>
          </p:nvSpPr>
          <p:spPr bwMode="auto">
            <a:xfrm>
              <a:off x="6755236" y="3551477"/>
              <a:ext cx="114466" cy="307101"/>
            </a:xfrm>
            <a:custGeom>
              <a:avLst/>
              <a:gdLst>
                <a:gd name="T0" fmla="*/ 88 w 165"/>
                <a:gd name="T1" fmla="*/ 85 h 436"/>
                <a:gd name="T2" fmla="*/ 88 w 165"/>
                <a:gd name="T3" fmla="*/ 85 h 436"/>
                <a:gd name="T4" fmla="*/ 97 w 165"/>
                <a:gd name="T5" fmla="*/ 71 h 436"/>
                <a:gd name="T6" fmla="*/ 105 w 165"/>
                <a:gd name="T7" fmla="*/ 59 h 436"/>
                <a:gd name="T8" fmla="*/ 114 w 165"/>
                <a:gd name="T9" fmla="*/ 46 h 436"/>
                <a:gd name="T10" fmla="*/ 125 w 165"/>
                <a:gd name="T11" fmla="*/ 36 h 436"/>
                <a:gd name="T12" fmla="*/ 134 w 165"/>
                <a:gd name="T13" fmla="*/ 26 h 436"/>
                <a:gd name="T14" fmla="*/ 144 w 165"/>
                <a:gd name="T15" fmla="*/ 16 h 436"/>
                <a:gd name="T16" fmla="*/ 155 w 165"/>
                <a:gd name="T17" fmla="*/ 7 h 436"/>
                <a:gd name="T18" fmla="*/ 165 w 165"/>
                <a:gd name="T19" fmla="*/ 0 h 436"/>
                <a:gd name="T20" fmla="*/ 165 w 165"/>
                <a:gd name="T21" fmla="*/ 0 h 436"/>
                <a:gd name="T22" fmla="*/ 148 w 165"/>
                <a:gd name="T23" fmla="*/ 5 h 436"/>
                <a:gd name="T24" fmla="*/ 131 w 165"/>
                <a:gd name="T25" fmla="*/ 10 h 436"/>
                <a:gd name="T26" fmla="*/ 114 w 165"/>
                <a:gd name="T27" fmla="*/ 15 h 436"/>
                <a:gd name="T28" fmla="*/ 99 w 165"/>
                <a:gd name="T29" fmla="*/ 23 h 436"/>
                <a:gd name="T30" fmla="*/ 84 w 165"/>
                <a:gd name="T31" fmla="*/ 31 h 436"/>
                <a:gd name="T32" fmla="*/ 70 w 165"/>
                <a:gd name="T33" fmla="*/ 40 h 436"/>
                <a:gd name="T34" fmla="*/ 58 w 165"/>
                <a:gd name="T35" fmla="*/ 50 h 436"/>
                <a:gd name="T36" fmla="*/ 47 w 165"/>
                <a:gd name="T37" fmla="*/ 62 h 436"/>
                <a:gd name="T38" fmla="*/ 36 w 165"/>
                <a:gd name="T39" fmla="*/ 76 h 436"/>
                <a:gd name="T40" fmla="*/ 26 w 165"/>
                <a:gd name="T41" fmla="*/ 92 h 436"/>
                <a:gd name="T42" fmla="*/ 18 w 165"/>
                <a:gd name="T43" fmla="*/ 109 h 436"/>
                <a:gd name="T44" fmla="*/ 12 w 165"/>
                <a:gd name="T45" fmla="*/ 127 h 436"/>
                <a:gd name="T46" fmla="*/ 7 w 165"/>
                <a:gd name="T47" fmla="*/ 149 h 436"/>
                <a:gd name="T48" fmla="*/ 3 w 165"/>
                <a:gd name="T49" fmla="*/ 172 h 436"/>
                <a:gd name="T50" fmla="*/ 1 w 165"/>
                <a:gd name="T51" fmla="*/ 198 h 436"/>
                <a:gd name="T52" fmla="*/ 0 w 165"/>
                <a:gd name="T53" fmla="*/ 226 h 436"/>
                <a:gd name="T54" fmla="*/ 0 w 165"/>
                <a:gd name="T55" fmla="*/ 226 h 436"/>
                <a:gd name="T56" fmla="*/ 1 w 165"/>
                <a:gd name="T57" fmla="*/ 240 h 436"/>
                <a:gd name="T58" fmla="*/ 3 w 165"/>
                <a:gd name="T59" fmla="*/ 253 h 436"/>
                <a:gd name="T60" fmla="*/ 5 w 165"/>
                <a:gd name="T61" fmla="*/ 267 h 436"/>
                <a:gd name="T62" fmla="*/ 9 w 165"/>
                <a:gd name="T63" fmla="*/ 280 h 436"/>
                <a:gd name="T64" fmla="*/ 14 w 165"/>
                <a:gd name="T65" fmla="*/ 294 h 436"/>
                <a:gd name="T66" fmla="*/ 19 w 165"/>
                <a:gd name="T67" fmla="*/ 307 h 436"/>
                <a:gd name="T68" fmla="*/ 34 w 165"/>
                <a:gd name="T69" fmla="*/ 335 h 436"/>
                <a:gd name="T70" fmla="*/ 51 w 165"/>
                <a:gd name="T71" fmla="*/ 361 h 436"/>
                <a:gd name="T72" fmla="*/ 70 w 165"/>
                <a:gd name="T73" fmla="*/ 387 h 436"/>
                <a:gd name="T74" fmla="*/ 91 w 165"/>
                <a:gd name="T75" fmla="*/ 413 h 436"/>
                <a:gd name="T76" fmla="*/ 114 w 165"/>
                <a:gd name="T77" fmla="*/ 436 h 436"/>
                <a:gd name="T78" fmla="*/ 116 w 165"/>
                <a:gd name="T79" fmla="*/ 436 h 436"/>
                <a:gd name="T80" fmla="*/ 116 w 165"/>
                <a:gd name="T81" fmla="*/ 436 h 436"/>
                <a:gd name="T82" fmla="*/ 107 w 165"/>
                <a:gd name="T83" fmla="*/ 414 h 436"/>
                <a:gd name="T84" fmla="*/ 97 w 165"/>
                <a:gd name="T85" fmla="*/ 392 h 436"/>
                <a:gd name="T86" fmla="*/ 90 w 165"/>
                <a:gd name="T87" fmla="*/ 368 h 436"/>
                <a:gd name="T88" fmla="*/ 82 w 165"/>
                <a:gd name="T89" fmla="*/ 345 h 436"/>
                <a:gd name="T90" fmla="*/ 77 w 165"/>
                <a:gd name="T91" fmla="*/ 322 h 436"/>
                <a:gd name="T92" fmla="*/ 71 w 165"/>
                <a:gd name="T93" fmla="*/ 298 h 436"/>
                <a:gd name="T94" fmla="*/ 66 w 165"/>
                <a:gd name="T95" fmla="*/ 274 h 436"/>
                <a:gd name="T96" fmla="*/ 64 w 165"/>
                <a:gd name="T97" fmla="*/ 250 h 436"/>
                <a:gd name="T98" fmla="*/ 62 w 165"/>
                <a:gd name="T99" fmla="*/ 227 h 436"/>
                <a:gd name="T100" fmla="*/ 61 w 165"/>
                <a:gd name="T101" fmla="*/ 205 h 436"/>
                <a:gd name="T102" fmla="*/ 62 w 165"/>
                <a:gd name="T103" fmla="*/ 183 h 436"/>
                <a:gd name="T104" fmla="*/ 64 w 165"/>
                <a:gd name="T105" fmla="*/ 161 h 436"/>
                <a:gd name="T106" fmla="*/ 68 w 165"/>
                <a:gd name="T107" fmla="*/ 140 h 436"/>
                <a:gd name="T108" fmla="*/ 73 w 165"/>
                <a:gd name="T109" fmla="*/ 120 h 436"/>
                <a:gd name="T110" fmla="*/ 81 w 165"/>
                <a:gd name="T111" fmla="*/ 102 h 436"/>
                <a:gd name="T112" fmla="*/ 88 w 165"/>
                <a:gd name="T113" fmla="*/ 8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6">
                  <a:moveTo>
                    <a:pt x="88" y="85"/>
                  </a:moveTo>
                  <a:lnTo>
                    <a:pt x="88" y="85"/>
                  </a:lnTo>
                  <a:lnTo>
                    <a:pt x="97" y="71"/>
                  </a:lnTo>
                  <a:lnTo>
                    <a:pt x="105" y="59"/>
                  </a:lnTo>
                  <a:lnTo>
                    <a:pt x="114" y="46"/>
                  </a:lnTo>
                  <a:lnTo>
                    <a:pt x="125" y="36"/>
                  </a:lnTo>
                  <a:lnTo>
                    <a:pt x="134" y="26"/>
                  </a:lnTo>
                  <a:lnTo>
                    <a:pt x="144" y="16"/>
                  </a:lnTo>
                  <a:lnTo>
                    <a:pt x="155" y="7"/>
                  </a:lnTo>
                  <a:lnTo>
                    <a:pt x="165" y="0"/>
                  </a:lnTo>
                  <a:lnTo>
                    <a:pt x="165" y="0"/>
                  </a:lnTo>
                  <a:lnTo>
                    <a:pt x="148" y="5"/>
                  </a:lnTo>
                  <a:lnTo>
                    <a:pt x="131" y="10"/>
                  </a:lnTo>
                  <a:lnTo>
                    <a:pt x="114" y="15"/>
                  </a:lnTo>
                  <a:lnTo>
                    <a:pt x="99" y="23"/>
                  </a:lnTo>
                  <a:lnTo>
                    <a:pt x="84" y="31"/>
                  </a:lnTo>
                  <a:lnTo>
                    <a:pt x="70" y="40"/>
                  </a:lnTo>
                  <a:lnTo>
                    <a:pt x="58" y="50"/>
                  </a:lnTo>
                  <a:lnTo>
                    <a:pt x="47" y="62"/>
                  </a:lnTo>
                  <a:lnTo>
                    <a:pt x="36" y="76"/>
                  </a:lnTo>
                  <a:lnTo>
                    <a:pt x="26" y="92"/>
                  </a:lnTo>
                  <a:lnTo>
                    <a:pt x="18" y="109"/>
                  </a:lnTo>
                  <a:lnTo>
                    <a:pt x="12" y="127"/>
                  </a:lnTo>
                  <a:lnTo>
                    <a:pt x="7" y="149"/>
                  </a:lnTo>
                  <a:lnTo>
                    <a:pt x="3" y="172"/>
                  </a:lnTo>
                  <a:lnTo>
                    <a:pt x="1" y="198"/>
                  </a:lnTo>
                  <a:lnTo>
                    <a:pt x="0" y="226"/>
                  </a:lnTo>
                  <a:lnTo>
                    <a:pt x="0" y="226"/>
                  </a:lnTo>
                  <a:lnTo>
                    <a:pt x="1" y="240"/>
                  </a:lnTo>
                  <a:lnTo>
                    <a:pt x="3" y="253"/>
                  </a:lnTo>
                  <a:lnTo>
                    <a:pt x="5" y="267"/>
                  </a:lnTo>
                  <a:lnTo>
                    <a:pt x="9" y="280"/>
                  </a:lnTo>
                  <a:lnTo>
                    <a:pt x="14" y="294"/>
                  </a:lnTo>
                  <a:lnTo>
                    <a:pt x="19" y="307"/>
                  </a:lnTo>
                  <a:lnTo>
                    <a:pt x="34" y="335"/>
                  </a:lnTo>
                  <a:lnTo>
                    <a:pt x="51" y="361"/>
                  </a:lnTo>
                  <a:lnTo>
                    <a:pt x="70" y="387"/>
                  </a:lnTo>
                  <a:lnTo>
                    <a:pt x="91" y="413"/>
                  </a:lnTo>
                  <a:lnTo>
                    <a:pt x="114" y="436"/>
                  </a:lnTo>
                  <a:lnTo>
                    <a:pt x="116" y="436"/>
                  </a:lnTo>
                  <a:lnTo>
                    <a:pt x="116" y="436"/>
                  </a:lnTo>
                  <a:lnTo>
                    <a:pt x="107" y="414"/>
                  </a:lnTo>
                  <a:lnTo>
                    <a:pt x="97" y="392"/>
                  </a:lnTo>
                  <a:lnTo>
                    <a:pt x="90" y="368"/>
                  </a:lnTo>
                  <a:lnTo>
                    <a:pt x="82" y="345"/>
                  </a:lnTo>
                  <a:lnTo>
                    <a:pt x="77" y="322"/>
                  </a:lnTo>
                  <a:lnTo>
                    <a:pt x="71" y="298"/>
                  </a:lnTo>
                  <a:lnTo>
                    <a:pt x="66" y="274"/>
                  </a:lnTo>
                  <a:lnTo>
                    <a:pt x="64" y="250"/>
                  </a:lnTo>
                  <a:lnTo>
                    <a:pt x="62" y="227"/>
                  </a:lnTo>
                  <a:lnTo>
                    <a:pt x="61" y="205"/>
                  </a:lnTo>
                  <a:lnTo>
                    <a:pt x="62" y="183"/>
                  </a:lnTo>
                  <a:lnTo>
                    <a:pt x="64" y="161"/>
                  </a:lnTo>
                  <a:lnTo>
                    <a:pt x="68" y="140"/>
                  </a:lnTo>
                  <a:lnTo>
                    <a:pt x="73" y="120"/>
                  </a:lnTo>
                  <a:lnTo>
                    <a:pt x="81" y="102"/>
                  </a:lnTo>
                  <a:lnTo>
                    <a:pt x="88" y="8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5" name="Freeform 567"/>
            <p:cNvSpPr>
              <a:spLocks/>
            </p:cNvSpPr>
            <p:nvPr/>
          </p:nvSpPr>
          <p:spPr bwMode="auto">
            <a:xfrm>
              <a:off x="6615644" y="3847411"/>
              <a:ext cx="329436" cy="368521"/>
            </a:xfrm>
            <a:custGeom>
              <a:avLst/>
              <a:gdLst>
                <a:gd name="T0" fmla="*/ 437 w 471"/>
                <a:gd name="T1" fmla="*/ 171 h 529"/>
                <a:gd name="T2" fmla="*/ 326 w 471"/>
                <a:gd name="T3" fmla="*/ 41 h 529"/>
                <a:gd name="T4" fmla="*/ 311 w 471"/>
                <a:gd name="T5" fmla="*/ 20 h 529"/>
                <a:gd name="T6" fmla="*/ 293 w 471"/>
                <a:gd name="T7" fmla="*/ 13 h 529"/>
                <a:gd name="T8" fmla="*/ 255 w 471"/>
                <a:gd name="T9" fmla="*/ 4 h 529"/>
                <a:gd name="T10" fmla="*/ 216 w 471"/>
                <a:gd name="T11" fmla="*/ 0 h 529"/>
                <a:gd name="T12" fmla="*/ 180 w 471"/>
                <a:gd name="T13" fmla="*/ 0 h 529"/>
                <a:gd name="T14" fmla="*/ 144 w 471"/>
                <a:gd name="T15" fmla="*/ 7 h 529"/>
                <a:gd name="T16" fmla="*/ 111 w 471"/>
                <a:gd name="T17" fmla="*/ 20 h 529"/>
                <a:gd name="T18" fmla="*/ 81 w 471"/>
                <a:gd name="T19" fmla="*/ 38 h 529"/>
                <a:gd name="T20" fmla="*/ 57 w 471"/>
                <a:gd name="T21" fmla="*/ 64 h 529"/>
                <a:gd name="T22" fmla="*/ 46 w 471"/>
                <a:gd name="T23" fmla="*/ 80 h 529"/>
                <a:gd name="T24" fmla="*/ 20 w 471"/>
                <a:gd name="T25" fmla="*/ 137 h 529"/>
                <a:gd name="T26" fmla="*/ 5 w 471"/>
                <a:gd name="T27" fmla="*/ 198 h 529"/>
                <a:gd name="T28" fmla="*/ 0 w 471"/>
                <a:gd name="T29" fmla="*/ 260 h 529"/>
                <a:gd name="T30" fmla="*/ 5 w 471"/>
                <a:gd name="T31" fmla="*/ 321 h 529"/>
                <a:gd name="T32" fmla="*/ 9 w 471"/>
                <a:gd name="T33" fmla="*/ 343 h 529"/>
                <a:gd name="T34" fmla="*/ 22 w 471"/>
                <a:gd name="T35" fmla="*/ 386 h 529"/>
                <a:gd name="T36" fmla="*/ 41 w 471"/>
                <a:gd name="T37" fmla="*/ 427 h 529"/>
                <a:gd name="T38" fmla="*/ 64 w 471"/>
                <a:gd name="T39" fmla="*/ 460 h 529"/>
                <a:gd name="T40" fmla="*/ 79 w 471"/>
                <a:gd name="T41" fmla="*/ 476 h 529"/>
                <a:gd name="T42" fmla="*/ 115 w 471"/>
                <a:gd name="T43" fmla="*/ 504 h 529"/>
                <a:gd name="T44" fmla="*/ 154 w 471"/>
                <a:gd name="T45" fmla="*/ 523 h 529"/>
                <a:gd name="T46" fmla="*/ 194 w 471"/>
                <a:gd name="T47" fmla="*/ 529 h 529"/>
                <a:gd name="T48" fmla="*/ 236 w 471"/>
                <a:gd name="T49" fmla="*/ 527 h 529"/>
                <a:gd name="T50" fmla="*/ 275 w 471"/>
                <a:gd name="T51" fmla="*/ 512 h 529"/>
                <a:gd name="T52" fmla="*/ 314 w 471"/>
                <a:gd name="T53" fmla="*/ 489 h 529"/>
                <a:gd name="T54" fmla="*/ 348 w 471"/>
                <a:gd name="T55" fmla="*/ 455 h 529"/>
                <a:gd name="T56" fmla="*/ 379 w 471"/>
                <a:gd name="T57" fmla="*/ 411 h 529"/>
                <a:gd name="T58" fmla="*/ 407 w 471"/>
                <a:gd name="T59" fmla="*/ 360 h 529"/>
                <a:gd name="T60" fmla="*/ 433 w 471"/>
                <a:gd name="T61" fmla="*/ 311 h 529"/>
                <a:gd name="T62" fmla="*/ 454 w 471"/>
                <a:gd name="T63" fmla="*/ 264 h 529"/>
                <a:gd name="T64" fmla="*/ 466 w 471"/>
                <a:gd name="T65" fmla="*/ 219 h 529"/>
                <a:gd name="T66" fmla="*/ 469 w 471"/>
                <a:gd name="T67" fmla="*/ 213 h 529"/>
                <a:gd name="T68" fmla="*/ 471 w 471"/>
                <a:gd name="T69" fmla="*/ 208 h 529"/>
                <a:gd name="T70" fmla="*/ 467 w 471"/>
                <a:gd name="T71" fmla="*/ 20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1" h="529">
                  <a:moveTo>
                    <a:pt x="437" y="171"/>
                  </a:moveTo>
                  <a:lnTo>
                    <a:pt x="437" y="171"/>
                  </a:lnTo>
                  <a:lnTo>
                    <a:pt x="354" y="77"/>
                  </a:lnTo>
                  <a:lnTo>
                    <a:pt x="326" y="41"/>
                  </a:lnTo>
                  <a:lnTo>
                    <a:pt x="317" y="28"/>
                  </a:lnTo>
                  <a:lnTo>
                    <a:pt x="311" y="20"/>
                  </a:lnTo>
                  <a:lnTo>
                    <a:pt x="311" y="20"/>
                  </a:lnTo>
                  <a:lnTo>
                    <a:pt x="293" y="13"/>
                  </a:lnTo>
                  <a:lnTo>
                    <a:pt x="274" y="8"/>
                  </a:lnTo>
                  <a:lnTo>
                    <a:pt x="255" y="4"/>
                  </a:lnTo>
                  <a:lnTo>
                    <a:pt x="236" y="2"/>
                  </a:lnTo>
                  <a:lnTo>
                    <a:pt x="216" y="0"/>
                  </a:lnTo>
                  <a:lnTo>
                    <a:pt x="198" y="0"/>
                  </a:lnTo>
                  <a:lnTo>
                    <a:pt x="180" y="0"/>
                  </a:lnTo>
                  <a:lnTo>
                    <a:pt x="162" y="3"/>
                  </a:lnTo>
                  <a:lnTo>
                    <a:pt x="144" y="7"/>
                  </a:lnTo>
                  <a:lnTo>
                    <a:pt x="127" y="12"/>
                  </a:lnTo>
                  <a:lnTo>
                    <a:pt x="111" y="20"/>
                  </a:lnTo>
                  <a:lnTo>
                    <a:pt x="96" y="28"/>
                  </a:lnTo>
                  <a:lnTo>
                    <a:pt x="81" y="38"/>
                  </a:lnTo>
                  <a:lnTo>
                    <a:pt x="68" y="50"/>
                  </a:lnTo>
                  <a:lnTo>
                    <a:pt x="57" y="64"/>
                  </a:lnTo>
                  <a:lnTo>
                    <a:pt x="46" y="80"/>
                  </a:lnTo>
                  <a:lnTo>
                    <a:pt x="46" y="80"/>
                  </a:lnTo>
                  <a:lnTo>
                    <a:pt x="32" y="107"/>
                  </a:lnTo>
                  <a:lnTo>
                    <a:pt x="20" y="137"/>
                  </a:lnTo>
                  <a:lnTo>
                    <a:pt x="11" y="167"/>
                  </a:lnTo>
                  <a:lnTo>
                    <a:pt x="5" y="198"/>
                  </a:lnTo>
                  <a:lnTo>
                    <a:pt x="1" y="229"/>
                  </a:lnTo>
                  <a:lnTo>
                    <a:pt x="0" y="260"/>
                  </a:lnTo>
                  <a:lnTo>
                    <a:pt x="1" y="291"/>
                  </a:lnTo>
                  <a:lnTo>
                    <a:pt x="5" y="321"/>
                  </a:lnTo>
                  <a:lnTo>
                    <a:pt x="5" y="321"/>
                  </a:lnTo>
                  <a:lnTo>
                    <a:pt x="9" y="343"/>
                  </a:lnTo>
                  <a:lnTo>
                    <a:pt x="15" y="365"/>
                  </a:lnTo>
                  <a:lnTo>
                    <a:pt x="22" y="386"/>
                  </a:lnTo>
                  <a:lnTo>
                    <a:pt x="31" y="407"/>
                  </a:lnTo>
                  <a:lnTo>
                    <a:pt x="41" y="427"/>
                  </a:lnTo>
                  <a:lnTo>
                    <a:pt x="53" y="443"/>
                  </a:lnTo>
                  <a:lnTo>
                    <a:pt x="64" y="460"/>
                  </a:lnTo>
                  <a:lnTo>
                    <a:pt x="79" y="476"/>
                  </a:lnTo>
                  <a:lnTo>
                    <a:pt x="79" y="476"/>
                  </a:lnTo>
                  <a:lnTo>
                    <a:pt x="97" y="491"/>
                  </a:lnTo>
                  <a:lnTo>
                    <a:pt x="115" y="504"/>
                  </a:lnTo>
                  <a:lnTo>
                    <a:pt x="135" y="515"/>
                  </a:lnTo>
                  <a:lnTo>
                    <a:pt x="154" y="523"/>
                  </a:lnTo>
                  <a:lnTo>
                    <a:pt x="175" y="528"/>
                  </a:lnTo>
                  <a:lnTo>
                    <a:pt x="194" y="529"/>
                  </a:lnTo>
                  <a:lnTo>
                    <a:pt x="215" y="529"/>
                  </a:lnTo>
                  <a:lnTo>
                    <a:pt x="236" y="527"/>
                  </a:lnTo>
                  <a:lnTo>
                    <a:pt x="255" y="520"/>
                  </a:lnTo>
                  <a:lnTo>
                    <a:pt x="275" y="512"/>
                  </a:lnTo>
                  <a:lnTo>
                    <a:pt x="294" y="502"/>
                  </a:lnTo>
                  <a:lnTo>
                    <a:pt x="314" y="489"/>
                  </a:lnTo>
                  <a:lnTo>
                    <a:pt x="331" y="473"/>
                  </a:lnTo>
                  <a:lnTo>
                    <a:pt x="348" y="455"/>
                  </a:lnTo>
                  <a:lnTo>
                    <a:pt x="363" y="434"/>
                  </a:lnTo>
                  <a:lnTo>
                    <a:pt x="379" y="411"/>
                  </a:lnTo>
                  <a:lnTo>
                    <a:pt x="379" y="411"/>
                  </a:lnTo>
                  <a:lnTo>
                    <a:pt x="407" y="360"/>
                  </a:lnTo>
                  <a:lnTo>
                    <a:pt x="422" y="336"/>
                  </a:lnTo>
                  <a:lnTo>
                    <a:pt x="433" y="311"/>
                  </a:lnTo>
                  <a:lnTo>
                    <a:pt x="445" y="286"/>
                  </a:lnTo>
                  <a:lnTo>
                    <a:pt x="454" y="264"/>
                  </a:lnTo>
                  <a:lnTo>
                    <a:pt x="461" y="241"/>
                  </a:lnTo>
                  <a:lnTo>
                    <a:pt x="466" y="219"/>
                  </a:lnTo>
                  <a:lnTo>
                    <a:pt x="466" y="219"/>
                  </a:lnTo>
                  <a:lnTo>
                    <a:pt x="469" y="213"/>
                  </a:lnTo>
                  <a:lnTo>
                    <a:pt x="471" y="208"/>
                  </a:lnTo>
                  <a:lnTo>
                    <a:pt x="471" y="208"/>
                  </a:lnTo>
                  <a:lnTo>
                    <a:pt x="467" y="204"/>
                  </a:lnTo>
                  <a:lnTo>
                    <a:pt x="467" y="204"/>
                  </a:lnTo>
                  <a:lnTo>
                    <a:pt x="437" y="171"/>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6" name="Freeform 568"/>
            <p:cNvSpPr>
              <a:spLocks/>
            </p:cNvSpPr>
            <p:nvPr/>
          </p:nvSpPr>
          <p:spPr bwMode="auto">
            <a:xfrm>
              <a:off x="6615644" y="3847411"/>
              <a:ext cx="329436" cy="368521"/>
            </a:xfrm>
            <a:custGeom>
              <a:avLst/>
              <a:gdLst>
                <a:gd name="T0" fmla="*/ 437 w 471"/>
                <a:gd name="T1" fmla="*/ 171 h 529"/>
                <a:gd name="T2" fmla="*/ 326 w 471"/>
                <a:gd name="T3" fmla="*/ 41 h 529"/>
                <a:gd name="T4" fmla="*/ 311 w 471"/>
                <a:gd name="T5" fmla="*/ 20 h 529"/>
                <a:gd name="T6" fmla="*/ 293 w 471"/>
                <a:gd name="T7" fmla="*/ 13 h 529"/>
                <a:gd name="T8" fmla="*/ 255 w 471"/>
                <a:gd name="T9" fmla="*/ 4 h 529"/>
                <a:gd name="T10" fmla="*/ 216 w 471"/>
                <a:gd name="T11" fmla="*/ 0 h 529"/>
                <a:gd name="T12" fmla="*/ 180 w 471"/>
                <a:gd name="T13" fmla="*/ 0 h 529"/>
                <a:gd name="T14" fmla="*/ 144 w 471"/>
                <a:gd name="T15" fmla="*/ 7 h 529"/>
                <a:gd name="T16" fmla="*/ 111 w 471"/>
                <a:gd name="T17" fmla="*/ 20 h 529"/>
                <a:gd name="T18" fmla="*/ 81 w 471"/>
                <a:gd name="T19" fmla="*/ 38 h 529"/>
                <a:gd name="T20" fmla="*/ 57 w 471"/>
                <a:gd name="T21" fmla="*/ 64 h 529"/>
                <a:gd name="T22" fmla="*/ 46 w 471"/>
                <a:gd name="T23" fmla="*/ 80 h 529"/>
                <a:gd name="T24" fmla="*/ 20 w 471"/>
                <a:gd name="T25" fmla="*/ 137 h 529"/>
                <a:gd name="T26" fmla="*/ 5 w 471"/>
                <a:gd name="T27" fmla="*/ 198 h 529"/>
                <a:gd name="T28" fmla="*/ 0 w 471"/>
                <a:gd name="T29" fmla="*/ 260 h 529"/>
                <a:gd name="T30" fmla="*/ 5 w 471"/>
                <a:gd name="T31" fmla="*/ 321 h 529"/>
                <a:gd name="T32" fmla="*/ 9 w 471"/>
                <a:gd name="T33" fmla="*/ 343 h 529"/>
                <a:gd name="T34" fmla="*/ 22 w 471"/>
                <a:gd name="T35" fmla="*/ 386 h 529"/>
                <a:gd name="T36" fmla="*/ 41 w 471"/>
                <a:gd name="T37" fmla="*/ 427 h 529"/>
                <a:gd name="T38" fmla="*/ 64 w 471"/>
                <a:gd name="T39" fmla="*/ 460 h 529"/>
                <a:gd name="T40" fmla="*/ 79 w 471"/>
                <a:gd name="T41" fmla="*/ 476 h 529"/>
                <a:gd name="T42" fmla="*/ 115 w 471"/>
                <a:gd name="T43" fmla="*/ 504 h 529"/>
                <a:gd name="T44" fmla="*/ 154 w 471"/>
                <a:gd name="T45" fmla="*/ 523 h 529"/>
                <a:gd name="T46" fmla="*/ 194 w 471"/>
                <a:gd name="T47" fmla="*/ 529 h 529"/>
                <a:gd name="T48" fmla="*/ 236 w 471"/>
                <a:gd name="T49" fmla="*/ 527 h 529"/>
                <a:gd name="T50" fmla="*/ 275 w 471"/>
                <a:gd name="T51" fmla="*/ 512 h 529"/>
                <a:gd name="T52" fmla="*/ 314 w 471"/>
                <a:gd name="T53" fmla="*/ 489 h 529"/>
                <a:gd name="T54" fmla="*/ 348 w 471"/>
                <a:gd name="T55" fmla="*/ 455 h 529"/>
                <a:gd name="T56" fmla="*/ 379 w 471"/>
                <a:gd name="T57" fmla="*/ 411 h 529"/>
                <a:gd name="T58" fmla="*/ 407 w 471"/>
                <a:gd name="T59" fmla="*/ 360 h 529"/>
                <a:gd name="T60" fmla="*/ 433 w 471"/>
                <a:gd name="T61" fmla="*/ 311 h 529"/>
                <a:gd name="T62" fmla="*/ 454 w 471"/>
                <a:gd name="T63" fmla="*/ 264 h 529"/>
                <a:gd name="T64" fmla="*/ 466 w 471"/>
                <a:gd name="T65" fmla="*/ 219 h 529"/>
                <a:gd name="T66" fmla="*/ 469 w 471"/>
                <a:gd name="T67" fmla="*/ 213 h 529"/>
                <a:gd name="T68" fmla="*/ 471 w 471"/>
                <a:gd name="T69" fmla="*/ 208 h 529"/>
                <a:gd name="T70" fmla="*/ 467 w 471"/>
                <a:gd name="T71" fmla="*/ 20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1" h="529">
                  <a:moveTo>
                    <a:pt x="437" y="171"/>
                  </a:moveTo>
                  <a:lnTo>
                    <a:pt x="437" y="171"/>
                  </a:lnTo>
                  <a:lnTo>
                    <a:pt x="354" y="77"/>
                  </a:lnTo>
                  <a:lnTo>
                    <a:pt x="326" y="41"/>
                  </a:lnTo>
                  <a:lnTo>
                    <a:pt x="317" y="28"/>
                  </a:lnTo>
                  <a:lnTo>
                    <a:pt x="311" y="20"/>
                  </a:lnTo>
                  <a:lnTo>
                    <a:pt x="311" y="20"/>
                  </a:lnTo>
                  <a:lnTo>
                    <a:pt x="293" y="13"/>
                  </a:lnTo>
                  <a:lnTo>
                    <a:pt x="274" y="8"/>
                  </a:lnTo>
                  <a:lnTo>
                    <a:pt x="255" y="4"/>
                  </a:lnTo>
                  <a:lnTo>
                    <a:pt x="236" y="2"/>
                  </a:lnTo>
                  <a:lnTo>
                    <a:pt x="216" y="0"/>
                  </a:lnTo>
                  <a:lnTo>
                    <a:pt x="198" y="0"/>
                  </a:lnTo>
                  <a:lnTo>
                    <a:pt x="180" y="0"/>
                  </a:lnTo>
                  <a:lnTo>
                    <a:pt x="162" y="3"/>
                  </a:lnTo>
                  <a:lnTo>
                    <a:pt x="144" y="7"/>
                  </a:lnTo>
                  <a:lnTo>
                    <a:pt x="127" y="12"/>
                  </a:lnTo>
                  <a:lnTo>
                    <a:pt x="111" y="20"/>
                  </a:lnTo>
                  <a:lnTo>
                    <a:pt x="96" y="28"/>
                  </a:lnTo>
                  <a:lnTo>
                    <a:pt x="81" y="38"/>
                  </a:lnTo>
                  <a:lnTo>
                    <a:pt x="68" y="50"/>
                  </a:lnTo>
                  <a:lnTo>
                    <a:pt x="57" y="64"/>
                  </a:lnTo>
                  <a:lnTo>
                    <a:pt x="46" y="80"/>
                  </a:lnTo>
                  <a:lnTo>
                    <a:pt x="46" y="80"/>
                  </a:lnTo>
                  <a:lnTo>
                    <a:pt x="32" y="107"/>
                  </a:lnTo>
                  <a:lnTo>
                    <a:pt x="20" y="137"/>
                  </a:lnTo>
                  <a:lnTo>
                    <a:pt x="11" y="167"/>
                  </a:lnTo>
                  <a:lnTo>
                    <a:pt x="5" y="198"/>
                  </a:lnTo>
                  <a:lnTo>
                    <a:pt x="1" y="229"/>
                  </a:lnTo>
                  <a:lnTo>
                    <a:pt x="0" y="260"/>
                  </a:lnTo>
                  <a:lnTo>
                    <a:pt x="1" y="291"/>
                  </a:lnTo>
                  <a:lnTo>
                    <a:pt x="5" y="321"/>
                  </a:lnTo>
                  <a:lnTo>
                    <a:pt x="5" y="321"/>
                  </a:lnTo>
                  <a:lnTo>
                    <a:pt x="9" y="343"/>
                  </a:lnTo>
                  <a:lnTo>
                    <a:pt x="15" y="365"/>
                  </a:lnTo>
                  <a:lnTo>
                    <a:pt x="22" y="386"/>
                  </a:lnTo>
                  <a:lnTo>
                    <a:pt x="31" y="407"/>
                  </a:lnTo>
                  <a:lnTo>
                    <a:pt x="41" y="427"/>
                  </a:lnTo>
                  <a:lnTo>
                    <a:pt x="53" y="443"/>
                  </a:lnTo>
                  <a:lnTo>
                    <a:pt x="64" y="460"/>
                  </a:lnTo>
                  <a:lnTo>
                    <a:pt x="79" y="476"/>
                  </a:lnTo>
                  <a:lnTo>
                    <a:pt x="79" y="476"/>
                  </a:lnTo>
                  <a:lnTo>
                    <a:pt x="97" y="491"/>
                  </a:lnTo>
                  <a:lnTo>
                    <a:pt x="115" y="504"/>
                  </a:lnTo>
                  <a:lnTo>
                    <a:pt x="135" y="515"/>
                  </a:lnTo>
                  <a:lnTo>
                    <a:pt x="154" y="523"/>
                  </a:lnTo>
                  <a:lnTo>
                    <a:pt x="175" y="528"/>
                  </a:lnTo>
                  <a:lnTo>
                    <a:pt x="194" y="529"/>
                  </a:lnTo>
                  <a:lnTo>
                    <a:pt x="215" y="529"/>
                  </a:lnTo>
                  <a:lnTo>
                    <a:pt x="236" y="527"/>
                  </a:lnTo>
                  <a:lnTo>
                    <a:pt x="255" y="520"/>
                  </a:lnTo>
                  <a:lnTo>
                    <a:pt x="275" y="512"/>
                  </a:lnTo>
                  <a:lnTo>
                    <a:pt x="294" y="502"/>
                  </a:lnTo>
                  <a:lnTo>
                    <a:pt x="314" y="489"/>
                  </a:lnTo>
                  <a:lnTo>
                    <a:pt x="331" y="473"/>
                  </a:lnTo>
                  <a:lnTo>
                    <a:pt x="348" y="455"/>
                  </a:lnTo>
                  <a:lnTo>
                    <a:pt x="363" y="434"/>
                  </a:lnTo>
                  <a:lnTo>
                    <a:pt x="379" y="411"/>
                  </a:lnTo>
                  <a:lnTo>
                    <a:pt x="379" y="411"/>
                  </a:lnTo>
                  <a:lnTo>
                    <a:pt x="407" y="360"/>
                  </a:lnTo>
                  <a:lnTo>
                    <a:pt x="422" y="336"/>
                  </a:lnTo>
                  <a:lnTo>
                    <a:pt x="433" y="311"/>
                  </a:lnTo>
                  <a:lnTo>
                    <a:pt x="445" y="286"/>
                  </a:lnTo>
                  <a:lnTo>
                    <a:pt x="454" y="264"/>
                  </a:lnTo>
                  <a:lnTo>
                    <a:pt x="461" y="241"/>
                  </a:lnTo>
                  <a:lnTo>
                    <a:pt x="466" y="219"/>
                  </a:lnTo>
                  <a:lnTo>
                    <a:pt x="466" y="219"/>
                  </a:lnTo>
                  <a:lnTo>
                    <a:pt x="469" y="213"/>
                  </a:lnTo>
                  <a:lnTo>
                    <a:pt x="471" y="208"/>
                  </a:lnTo>
                  <a:lnTo>
                    <a:pt x="471" y="208"/>
                  </a:lnTo>
                  <a:lnTo>
                    <a:pt x="467" y="204"/>
                  </a:lnTo>
                  <a:lnTo>
                    <a:pt x="467" y="204"/>
                  </a:lnTo>
                  <a:lnTo>
                    <a:pt x="437" y="17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7" name="Freeform 569"/>
            <p:cNvSpPr>
              <a:spLocks/>
            </p:cNvSpPr>
            <p:nvPr/>
          </p:nvSpPr>
          <p:spPr bwMode="auto">
            <a:xfrm>
              <a:off x="6797114" y="3529143"/>
              <a:ext cx="281976" cy="432734"/>
            </a:xfrm>
            <a:custGeom>
              <a:avLst/>
              <a:gdLst>
                <a:gd name="T0" fmla="*/ 27 w 407"/>
                <a:gd name="T1" fmla="*/ 118 h 618"/>
                <a:gd name="T2" fmla="*/ 12 w 407"/>
                <a:gd name="T3" fmla="*/ 153 h 618"/>
                <a:gd name="T4" fmla="*/ 3 w 407"/>
                <a:gd name="T5" fmla="*/ 194 h 618"/>
                <a:gd name="T6" fmla="*/ 0 w 407"/>
                <a:gd name="T7" fmla="*/ 238 h 618"/>
                <a:gd name="T8" fmla="*/ 3 w 407"/>
                <a:gd name="T9" fmla="*/ 283 h 618"/>
                <a:gd name="T10" fmla="*/ 10 w 407"/>
                <a:gd name="T11" fmla="*/ 331 h 618"/>
                <a:gd name="T12" fmla="*/ 21 w 407"/>
                <a:gd name="T13" fmla="*/ 378 h 618"/>
                <a:gd name="T14" fmla="*/ 36 w 407"/>
                <a:gd name="T15" fmla="*/ 425 h 618"/>
                <a:gd name="T16" fmla="*/ 55 w 407"/>
                <a:gd name="T17" fmla="*/ 469 h 618"/>
                <a:gd name="T18" fmla="*/ 59 w 407"/>
                <a:gd name="T19" fmla="*/ 470 h 618"/>
                <a:gd name="T20" fmla="*/ 85 w 407"/>
                <a:gd name="T21" fmla="*/ 491 h 618"/>
                <a:gd name="T22" fmla="*/ 139 w 407"/>
                <a:gd name="T23" fmla="*/ 538 h 618"/>
                <a:gd name="T24" fmla="*/ 192 w 407"/>
                <a:gd name="T25" fmla="*/ 585 h 618"/>
                <a:gd name="T26" fmla="*/ 200 w 407"/>
                <a:gd name="T27" fmla="*/ 591 h 618"/>
                <a:gd name="T28" fmla="*/ 231 w 407"/>
                <a:gd name="T29" fmla="*/ 618 h 618"/>
                <a:gd name="T30" fmla="*/ 248 w 407"/>
                <a:gd name="T31" fmla="*/ 608 h 618"/>
                <a:gd name="T32" fmla="*/ 279 w 407"/>
                <a:gd name="T33" fmla="*/ 576 h 618"/>
                <a:gd name="T34" fmla="*/ 312 w 407"/>
                <a:gd name="T35" fmla="*/ 531 h 618"/>
                <a:gd name="T36" fmla="*/ 360 w 407"/>
                <a:gd name="T37" fmla="*/ 450 h 618"/>
                <a:gd name="T38" fmla="*/ 373 w 407"/>
                <a:gd name="T39" fmla="*/ 425 h 618"/>
                <a:gd name="T40" fmla="*/ 392 w 407"/>
                <a:gd name="T41" fmla="*/ 374 h 618"/>
                <a:gd name="T42" fmla="*/ 403 w 407"/>
                <a:gd name="T43" fmla="*/ 320 h 618"/>
                <a:gd name="T44" fmla="*/ 407 w 407"/>
                <a:gd name="T45" fmla="*/ 265 h 618"/>
                <a:gd name="T46" fmla="*/ 403 w 407"/>
                <a:gd name="T47" fmla="*/ 212 h 618"/>
                <a:gd name="T48" fmla="*/ 390 w 407"/>
                <a:gd name="T49" fmla="*/ 160 h 618"/>
                <a:gd name="T50" fmla="*/ 370 w 407"/>
                <a:gd name="T51" fmla="*/ 113 h 618"/>
                <a:gd name="T52" fmla="*/ 343 w 407"/>
                <a:gd name="T53" fmla="*/ 72 h 618"/>
                <a:gd name="T54" fmla="*/ 327 w 407"/>
                <a:gd name="T55" fmla="*/ 53 h 618"/>
                <a:gd name="T56" fmla="*/ 301 w 407"/>
                <a:gd name="T57" fmla="*/ 31 h 618"/>
                <a:gd name="T58" fmla="*/ 274 w 407"/>
                <a:gd name="T59" fmla="*/ 16 h 618"/>
                <a:gd name="T60" fmla="*/ 247 w 407"/>
                <a:gd name="T61" fmla="*/ 5 h 618"/>
                <a:gd name="T62" fmla="*/ 218 w 407"/>
                <a:gd name="T63" fmla="*/ 0 h 618"/>
                <a:gd name="T64" fmla="*/ 188 w 407"/>
                <a:gd name="T65" fmla="*/ 0 h 618"/>
                <a:gd name="T66" fmla="*/ 160 w 407"/>
                <a:gd name="T67" fmla="*/ 7 h 618"/>
                <a:gd name="T68" fmla="*/ 131 w 407"/>
                <a:gd name="T69" fmla="*/ 17 h 618"/>
                <a:gd name="T70" fmla="*/ 104 w 407"/>
                <a:gd name="T71" fmla="*/ 33 h 618"/>
                <a:gd name="T72" fmla="*/ 94 w 407"/>
                <a:gd name="T73" fmla="*/ 40 h 618"/>
                <a:gd name="T74" fmla="*/ 73 w 407"/>
                <a:gd name="T75" fmla="*/ 59 h 618"/>
                <a:gd name="T76" fmla="*/ 53 w 407"/>
                <a:gd name="T77" fmla="*/ 79 h 618"/>
                <a:gd name="T78" fmla="*/ 36 w 407"/>
                <a:gd name="T79" fmla="*/ 10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8">
                  <a:moveTo>
                    <a:pt x="27" y="118"/>
                  </a:moveTo>
                  <a:lnTo>
                    <a:pt x="27" y="118"/>
                  </a:lnTo>
                  <a:lnTo>
                    <a:pt x="20" y="135"/>
                  </a:lnTo>
                  <a:lnTo>
                    <a:pt x="12" y="153"/>
                  </a:lnTo>
                  <a:lnTo>
                    <a:pt x="7" y="173"/>
                  </a:lnTo>
                  <a:lnTo>
                    <a:pt x="3" y="194"/>
                  </a:lnTo>
                  <a:lnTo>
                    <a:pt x="1" y="216"/>
                  </a:lnTo>
                  <a:lnTo>
                    <a:pt x="0" y="238"/>
                  </a:lnTo>
                  <a:lnTo>
                    <a:pt x="1" y="260"/>
                  </a:lnTo>
                  <a:lnTo>
                    <a:pt x="3" y="283"/>
                  </a:lnTo>
                  <a:lnTo>
                    <a:pt x="5" y="307"/>
                  </a:lnTo>
                  <a:lnTo>
                    <a:pt x="10" y="331"/>
                  </a:lnTo>
                  <a:lnTo>
                    <a:pt x="16" y="355"/>
                  </a:lnTo>
                  <a:lnTo>
                    <a:pt x="21" y="378"/>
                  </a:lnTo>
                  <a:lnTo>
                    <a:pt x="29" y="401"/>
                  </a:lnTo>
                  <a:lnTo>
                    <a:pt x="36" y="425"/>
                  </a:lnTo>
                  <a:lnTo>
                    <a:pt x="46" y="447"/>
                  </a:lnTo>
                  <a:lnTo>
                    <a:pt x="55" y="469"/>
                  </a:lnTo>
                  <a:lnTo>
                    <a:pt x="55" y="469"/>
                  </a:lnTo>
                  <a:lnTo>
                    <a:pt x="59" y="470"/>
                  </a:lnTo>
                  <a:lnTo>
                    <a:pt x="65" y="476"/>
                  </a:lnTo>
                  <a:lnTo>
                    <a:pt x="85" y="491"/>
                  </a:lnTo>
                  <a:lnTo>
                    <a:pt x="139" y="538"/>
                  </a:lnTo>
                  <a:lnTo>
                    <a:pt x="139" y="538"/>
                  </a:lnTo>
                  <a:lnTo>
                    <a:pt x="192" y="585"/>
                  </a:lnTo>
                  <a:lnTo>
                    <a:pt x="192" y="585"/>
                  </a:lnTo>
                  <a:lnTo>
                    <a:pt x="200" y="591"/>
                  </a:lnTo>
                  <a:lnTo>
                    <a:pt x="200" y="591"/>
                  </a:lnTo>
                  <a:lnTo>
                    <a:pt x="231" y="618"/>
                  </a:lnTo>
                  <a:lnTo>
                    <a:pt x="231" y="618"/>
                  </a:lnTo>
                  <a:lnTo>
                    <a:pt x="239" y="615"/>
                  </a:lnTo>
                  <a:lnTo>
                    <a:pt x="248" y="608"/>
                  </a:lnTo>
                  <a:lnTo>
                    <a:pt x="264" y="594"/>
                  </a:lnTo>
                  <a:lnTo>
                    <a:pt x="279" y="576"/>
                  </a:lnTo>
                  <a:lnTo>
                    <a:pt x="295" y="555"/>
                  </a:lnTo>
                  <a:lnTo>
                    <a:pt x="312" y="531"/>
                  </a:lnTo>
                  <a:lnTo>
                    <a:pt x="327" y="505"/>
                  </a:lnTo>
                  <a:lnTo>
                    <a:pt x="360" y="450"/>
                  </a:lnTo>
                  <a:lnTo>
                    <a:pt x="360" y="450"/>
                  </a:lnTo>
                  <a:lnTo>
                    <a:pt x="373" y="425"/>
                  </a:lnTo>
                  <a:lnTo>
                    <a:pt x="383" y="400"/>
                  </a:lnTo>
                  <a:lnTo>
                    <a:pt x="392" y="374"/>
                  </a:lnTo>
                  <a:lnTo>
                    <a:pt x="399" y="347"/>
                  </a:lnTo>
                  <a:lnTo>
                    <a:pt x="403" y="320"/>
                  </a:lnTo>
                  <a:lnTo>
                    <a:pt x="405" y="292"/>
                  </a:lnTo>
                  <a:lnTo>
                    <a:pt x="407" y="265"/>
                  </a:lnTo>
                  <a:lnTo>
                    <a:pt x="405" y="238"/>
                  </a:lnTo>
                  <a:lnTo>
                    <a:pt x="403" y="212"/>
                  </a:lnTo>
                  <a:lnTo>
                    <a:pt x="398" y="186"/>
                  </a:lnTo>
                  <a:lnTo>
                    <a:pt x="390" y="160"/>
                  </a:lnTo>
                  <a:lnTo>
                    <a:pt x="381" y="136"/>
                  </a:lnTo>
                  <a:lnTo>
                    <a:pt x="370" y="113"/>
                  </a:lnTo>
                  <a:lnTo>
                    <a:pt x="357" y="91"/>
                  </a:lnTo>
                  <a:lnTo>
                    <a:pt x="343" y="72"/>
                  </a:lnTo>
                  <a:lnTo>
                    <a:pt x="327" y="53"/>
                  </a:lnTo>
                  <a:lnTo>
                    <a:pt x="327" y="53"/>
                  </a:lnTo>
                  <a:lnTo>
                    <a:pt x="314" y="42"/>
                  </a:lnTo>
                  <a:lnTo>
                    <a:pt x="301" y="31"/>
                  </a:lnTo>
                  <a:lnTo>
                    <a:pt x="288" y="23"/>
                  </a:lnTo>
                  <a:lnTo>
                    <a:pt x="274" y="16"/>
                  </a:lnTo>
                  <a:lnTo>
                    <a:pt x="261" y="9"/>
                  </a:lnTo>
                  <a:lnTo>
                    <a:pt x="247" y="5"/>
                  </a:lnTo>
                  <a:lnTo>
                    <a:pt x="233" y="3"/>
                  </a:lnTo>
                  <a:lnTo>
                    <a:pt x="218" y="0"/>
                  </a:lnTo>
                  <a:lnTo>
                    <a:pt x="204" y="0"/>
                  </a:lnTo>
                  <a:lnTo>
                    <a:pt x="188" y="0"/>
                  </a:lnTo>
                  <a:lnTo>
                    <a:pt x="174" y="3"/>
                  </a:lnTo>
                  <a:lnTo>
                    <a:pt x="160" y="7"/>
                  </a:lnTo>
                  <a:lnTo>
                    <a:pt x="146" y="10"/>
                  </a:lnTo>
                  <a:lnTo>
                    <a:pt x="131" y="17"/>
                  </a:lnTo>
                  <a:lnTo>
                    <a:pt x="118" y="25"/>
                  </a:lnTo>
                  <a:lnTo>
                    <a:pt x="104" y="33"/>
                  </a:lnTo>
                  <a:lnTo>
                    <a:pt x="104" y="33"/>
                  </a:lnTo>
                  <a:lnTo>
                    <a:pt x="94" y="40"/>
                  </a:lnTo>
                  <a:lnTo>
                    <a:pt x="83" y="49"/>
                  </a:lnTo>
                  <a:lnTo>
                    <a:pt x="73" y="59"/>
                  </a:lnTo>
                  <a:lnTo>
                    <a:pt x="64" y="69"/>
                  </a:lnTo>
                  <a:lnTo>
                    <a:pt x="53" y="79"/>
                  </a:lnTo>
                  <a:lnTo>
                    <a:pt x="44" y="92"/>
                  </a:lnTo>
                  <a:lnTo>
                    <a:pt x="36" y="104"/>
                  </a:lnTo>
                  <a:lnTo>
                    <a:pt x="27" y="118"/>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8" name="Freeform 570"/>
            <p:cNvSpPr>
              <a:spLocks/>
            </p:cNvSpPr>
            <p:nvPr/>
          </p:nvSpPr>
          <p:spPr bwMode="auto">
            <a:xfrm>
              <a:off x="6797114" y="3529143"/>
              <a:ext cx="281976" cy="432734"/>
            </a:xfrm>
            <a:custGeom>
              <a:avLst/>
              <a:gdLst>
                <a:gd name="T0" fmla="*/ 27 w 407"/>
                <a:gd name="T1" fmla="*/ 118 h 618"/>
                <a:gd name="T2" fmla="*/ 12 w 407"/>
                <a:gd name="T3" fmla="*/ 153 h 618"/>
                <a:gd name="T4" fmla="*/ 3 w 407"/>
                <a:gd name="T5" fmla="*/ 194 h 618"/>
                <a:gd name="T6" fmla="*/ 0 w 407"/>
                <a:gd name="T7" fmla="*/ 238 h 618"/>
                <a:gd name="T8" fmla="*/ 3 w 407"/>
                <a:gd name="T9" fmla="*/ 283 h 618"/>
                <a:gd name="T10" fmla="*/ 10 w 407"/>
                <a:gd name="T11" fmla="*/ 331 h 618"/>
                <a:gd name="T12" fmla="*/ 21 w 407"/>
                <a:gd name="T13" fmla="*/ 378 h 618"/>
                <a:gd name="T14" fmla="*/ 36 w 407"/>
                <a:gd name="T15" fmla="*/ 425 h 618"/>
                <a:gd name="T16" fmla="*/ 55 w 407"/>
                <a:gd name="T17" fmla="*/ 469 h 618"/>
                <a:gd name="T18" fmla="*/ 59 w 407"/>
                <a:gd name="T19" fmla="*/ 470 h 618"/>
                <a:gd name="T20" fmla="*/ 85 w 407"/>
                <a:gd name="T21" fmla="*/ 491 h 618"/>
                <a:gd name="T22" fmla="*/ 139 w 407"/>
                <a:gd name="T23" fmla="*/ 538 h 618"/>
                <a:gd name="T24" fmla="*/ 192 w 407"/>
                <a:gd name="T25" fmla="*/ 585 h 618"/>
                <a:gd name="T26" fmla="*/ 200 w 407"/>
                <a:gd name="T27" fmla="*/ 591 h 618"/>
                <a:gd name="T28" fmla="*/ 231 w 407"/>
                <a:gd name="T29" fmla="*/ 618 h 618"/>
                <a:gd name="T30" fmla="*/ 248 w 407"/>
                <a:gd name="T31" fmla="*/ 608 h 618"/>
                <a:gd name="T32" fmla="*/ 279 w 407"/>
                <a:gd name="T33" fmla="*/ 576 h 618"/>
                <a:gd name="T34" fmla="*/ 312 w 407"/>
                <a:gd name="T35" fmla="*/ 531 h 618"/>
                <a:gd name="T36" fmla="*/ 360 w 407"/>
                <a:gd name="T37" fmla="*/ 450 h 618"/>
                <a:gd name="T38" fmla="*/ 373 w 407"/>
                <a:gd name="T39" fmla="*/ 425 h 618"/>
                <a:gd name="T40" fmla="*/ 392 w 407"/>
                <a:gd name="T41" fmla="*/ 374 h 618"/>
                <a:gd name="T42" fmla="*/ 403 w 407"/>
                <a:gd name="T43" fmla="*/ 320 h 618"/>
                <a:gd name="T44" fmla="*/ 407 w 407"/>
                <a:gd name="T45" fmla="*/ 265 h 618"/>
                <a:gd name="T46" fmla="*/ 403 w 407"/>
                <a:gd name="T47" fmla="*/ 212 h 618"/>
                <a:gd name="T48" fmla="*/ 390 w 407"/>
                <a:gd name="T49" fmla="*/ 160 h 618"/>
                <a:gd name="T50" fmla="*/ 370 w 407"/>
                <a:gd name="T51" fmla="*/ 113 h 618"/>
                <a:gd name="T52" fmla="*/ 343 w 407"/>
                <a:gd name="T53" fmla="*/ 72 h 618"/>
                <a:gd name="T54" fmla="*/ 327 w 407"/>
                <a:gd name="T55" fmla="*/ 53 h 618"/>
                <a:gd name="T56" fmla="*/ 301 w 407"/>
                <a:gd name="T57" fmla="*/ 31 h 618"/>
                <a:gd name="T58" fmla="*/ 274 w 407"/>
                <a:gd name="T59" fmla="*/ 16 h 618"/>
                <a:gd name="T60" fmla="*/ 247 w 407"/>
                <a:gd name="T61" fmla="*/ 5 h 618"/>
                <a:gd name="T62" fmla="*/ 218 w 407"/>
                <a:gd name="T63" fmla="*/ 0 h 618"/>
                <a:gd name="T64" fmla="*/ 188 w 407"/>
                <a:gd name="T65" fmla="*/ 0 h 618"/>
                <a:gd name="T66" fmla="*/ 160 w 407"/>
                <a:gd name="T67" fmla="*/ 7 h 618"/>
                <a:gd name="T68" fmla="*/ 131 w 407"/>
                <a:gd name="T69" fmla="*/ 17 h 618"/>
                <a:gd name="T70" fmla="*/ 104 w 407"/>
                <a:gd name="T71" fmla="*/ 33 h 618"/>
                <a:gd name="T72" fmla="*/ 94 w 407"/>
                <a:gd name="T73" fmla="*/ 40 h 618"/>
                <a:gd name="T74" fmla="*/ 73 w 407"/>
                <a:gd name="T75" fmla="*/ 59 h 618"/>
                <a:gd name="T76" fmla="*/ 53 w 407"/>
                <a:gd name="T77" fmla="*/ 79 h 618"/>
                <a:gd name="T78" fmla="*/ 36 w 407"/>
                <a:gd name="T79" fmla="*/ 10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7" h="618">
                  <a:moveTo>
                    <a:pt x="27" y="118"/>
                  </a:moveTo>
                  <a:lnTo>
                    <a:pt x="27" y="118"/>
                  </a:lnTo>
                  <a:lnTo>
                    <a:pt x="20" y="135"/>
                  </a:lnTo>
                  <a:lnTo>
                    <a:pt x="12" y="153"/>
                  </a:lnTo>
                  <a:lnTo>
                    <a:pt x="7" y="173"/>
                  </a:lnTo>
                  <a:lnTo>
                    <a:pt x="3" y="194"/>
                  </a:lnTo>
                  <a:lnTo>
                    <a:pt x="1" y="216"/>
                  </a:lnTo>
                  <a:lnTo>
                    <a:pt x="0" y="238"/>
                  </a:lnTo>
                  <a:lnTo>
                    <a:pt x="1" y="260"/>
                  </a:lnTo>
                  <a:lnTo>
                    <a:pt x="3" y="283"/>
                  </a:lnTo>
                  <a:lnTo>
                    <a:pt x="5" y="307"/>
                  </a:lnTo>
                  <a:lnTo>
                    <a:pt x="10" y="331"/>
                  </a:lnTo>
                  <a:lnTo>
                    <a:pt x="16" y="355"/>
                  </a:lnTo>
                  <a:lnTo>
                    <a:pt x="21" y="378"/>
                  </a:lnTo>
                  <a:lnTo>
                    <a:pt x="29" y="401"/>
                  </a:lnTo>
                  <a:lnTo>
                    <a:pt x="36" y="425"/>
                  </a:lnTo>
                  <a:lnTo>
                    <a:pt x="46" y="447"/>
                  </a:lnTo>
                  <a:lnTo>
                    <a:pt x="55" y="469"/>
                  </a:lnTo>
                  <a:lnTo>
                    <a:pt x="55" y="469"/>
                  </a:lnTo>
                  <a:lnTo>
                    <a:pt x="59" y="470"/>
                  </a:lnTo>
                  <a:lnTo>
                    <a:pt x="65" y="476"/>
                  </a:lnTo>
                  <a:lnTo>
                    <a:pt x="85" y="491"/>
                  </a:lnTo>
                  <a:lnTo>
                    <a:pt x="139" y="538"/>
                  </a:lnTo>
                  <a:lnTo>
                    <a:pt x="139" y="538"/>
                  </a:lnTo>
                  <a:lnTo>
                    <a:pt x="192" y="585"/>
                  </a:lnTo>
                  <a:lnTo>
                    <a:pt x="192" y="585"/>
                  </a:lnTo>
                  <a:lnTo>
                    <a:pt x="200" y="591"/>
                  </a:lnTo>
                  <a:lnTo>
                    <a:pt x="200" y="591"/>
                  </a:lnTo>
                  <a:lnTo>
                    <a:pt x="231" y="618"/>
                  </a:lnTo>
                  <a:lnTo>
                    <a:pt x="231" y="618"/>
                  </a:lnTo>
                  <a:lnTo>
                    <a:pt x="239" y="615"/>
                  </a:lnTo>
                  <a:lnTo>
                    <a:pt x="248" y="608"/>
                  </a:lnTo>
                  <a:lnTo>
                    <a:pt x="264" y="594"/>
                  </a:lnTo>
                  <a:lnTo>
                    <a:pt x="279" y="576"/>
                  </a:lnTo>
                  <a:lnTo>
                    <a:pt x="295" y="555"/>
                  </a:lnTo>
                  <a:lnTo>
                    <a:pt x="312" y="531"/>
                  </a:lnTo>
                  <a:lnTo>
                    <a:pt x="327" y="505"/>
                  </a:lnTo>
                  <a:lnTo>
                    <a:pt x="360" y="450"/>
                  </a:lnTo>
                  <a:lnTo>
                    <a:pt x="360" y="450"/>
                  </a:lnTo>
                  <a:lnTo>
                    <a:pt x="373" y="425"/>
                  </a:lnTo>
                  <a:lnTo>
                    <a:pt x="383" y="400"/>
                  </a:lnTo>
                  <a:lnTo>
                    <a:pt x="392" y="374"/>
                  </a:lnTo>
                  <a:lnTo>
                    <a:pt x="399" y="347"/>
                  </a:lnTo>
                  <a:lnTo>
                    <a:pt x="403" y="320"/>
                  </a:lnTo>
                  <a:lnTo>
                    <a:pt x="405" y="292"/>
                  </a:lnTo>
                  <a:lnTo>
                    <a:pt x="407" y="265"/>
                  </a:lnTo>
                  <a:lnTo>
                    <a:pt x="405" y="238"/>
                  </a:lnTo>
                  <a:lnTo>
                    <a:pt x="403" y="212"/>
                  </a:lnTo>
                  <a:lnTo>
                    <a:pt x="398" y="186"/>
                  </a:lnTo>
                  <a:lnTo>
                    <a:pt x="390" y="160"/>
                  </a:lnTo>
                  <a:lnTo>
                    <a:pt x="381" y="136"/>
                  </a:lnTo>
                  <a:lnTo>
                    <a:pt x="370" y="113"/>
                  </a:lnTo>
                  <a:lnTo>
                    <a:pt x="357" y="91"/>
                  </a:lnTo>
                  <a:lnTo>
                    <a:pt x="343" y="72"/>
                  </a:lnTo>
                  <a:lnTo>
                    <a:pt x="327" y="53"/>
                  </a:lnTo>
                  <a:lnTo>
                    <a:pt x="327" y="53"/>
                  </a:lnTo>
                  <a:lnTo>
                    <a:pt x="314" y="42"/>
                  </a:lnTo>
                  <a:lnTo>
                    <a:pt x="301" y="31"/>
                  </a:lnTo>
                  <a:lnTo>
                    <a:pt x="288" y="23"/>
                  </a:lnTo>
                  <a:lnTo>
                    <a:pt x="274" y="16"/>
                  </a:lnTo>
                  <a:lnTo>
                    <a:pt x="261" y="9"/>
                  </a:lnTo>
                  <a:lnTo>
                    <a:pt x="247" y="5"/>
                  </a:lnTo>
                  <a:lnTo>
                    <a:pt x="233" y="3"/>
                  </a:lnTo>
                  <a:lnTo>
                    <a:pt x="218" y="0"/>
                  </a:lnTo>
                  <a:lnTo>
                    <a:pt x="204" y="0"/>
                  </a:lnTo>
                  <a:lnTo>
                    <a:pt x="188" y="0"/>
                  </a:lnTo>
                  <a:lnTo>
                    <a:pt x="174" y="3"/>
                  </a:lnTo>
                  <a:lnTo>
                    <a:pt x="160" y="7"/>
                  </a:lnTo>
                  <a:lnTo>
                    <a:pt x="146" y="10"/>
                  </a:lnTo>
                  <a:lnTo>
                    <a:pt x="131" y="17"/>
                  </a:lnTo>
                  <a:lnTo>
                    <a:pt x="118" y="25"/>
                  </a:lnTo>
                  <a:lnTo>
                    <a:pt x="104" y="33"/>
                  </a:lnTo>
                  <a:lnTo>
                    <a:pt x="104" y="33"/>
                  </a:lnTo>
                  <a:lnTo>
                    <a:pt x="94" y="40"/>
                  </a:lnTo>
                  <a:lnTo>
                    <a:pt x="83" y="49"/>
                  </a:lnTo>
                  <a:lnTo>
                    <a:pt x="73" y="59"/>
                  </a:lnTo>
                  <a:lnTo>
                    <a:pt x="64" y="69"/>
                  </a:lnTo>
                  <a:lnTo>
                    <a:pt x="53" y="79"/>
                  </a:lnTo>
                  <a:lnTo>
                    <a:pt x="44" y="92"/>
                  </a:lnTo>
                  <a:lnTo>
                    <a:pt x="36" y="104"/>
                  </a:lnTo>
                  <a:lnTo>
                    <a:pt x="27" y="1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9" name="Freeform 571"/>
            <p:cNvSpPr>
              <a:spLocks/>
            </p:cNvSpPr>
            <p:nvPr/>
          </p:nvSpPr>
          <p:spPr bwMode="auto">
            <a:xfrm>
              <a:off x="6833407" y="3858579"/>
              <a:ext cx="597452" cy="614202"/>
            </a:xfrm>
            <a:custGeom>
              <a:avLst/>
              <a:gdLst>
                <a:gd name="T0" fmla="*/ 856 w 856"/>
                <a:gd name="T1" fmla="*/ 778 h 882"/>
                <a:gd name="T2" fmla="*/ 856 w 856"/>
                <a:gd name="T3" fmla="*/ 778 h 882"/>
                <a:gd name="T4" fmla="*/ 840 w 856"/>
                <a:gd name="T5" fmla="*/ 761 h 882"/>
                <a:gd name="T6" fmla="*/ 840 w 856"/>
                <a:gd name="T7" fmla="*/ 761 h 882"/>
                <a:gd name="T8" fmla="*/ 560 w 856"/>
                <a:gd name="T9" fmla="*/ 500 h 882"/>
                <a:gd name="T10" fmla="*/ 363 w 856"/>
                <a:gd name="T11" fmla="*/ 318 h 882"/>
                <a:gd name="T12" fmla="*/ 267 w 856"/>
                <a:gd name="T13" fmla="*/ 230 h 882"/>
                <a:gd name="T14" fmla="*/ 178 w 856"/>
                <a:gd name="T15" fmla="*/ 149 h 882"/>
                <a:gd name="T16" fmla="*/ 178 w 856"/>
                <a:gd name="T17" fmla="*/ 149 h 882"/>
                <a:gd name="T18" fmla="*/ 147 w 856"/>
                <a:gd name="T19" fmla="*/ 122 h 882"/>
                <a:gd name="T20" fmla="*/ 147 w 856"/>
                <a:gd name="T21" fmla="*/ 122 h 882"/>
                <a:gd name="T22" fmla="*/ 139 w 856"/>
                <a:gd name="T23" fmla="*/ 116 h 882"/>
                <a:gd name="T24" fmla="*/ 139 w 856"/>
                <a:gd name="T25" fmla="*/ 116 h 882"/>
                <a:gd name="T26" fmla="*/ 86 w 856"/>
                <a:gd name="T27" fmla="*/ 69 h 882"/>
                <a:gd name="T28" fmla="*/ 86 w 856"/>
                <a:gd name="T29" fmla="*/ 69 h 882"/>
                <a:gd name="T30" fmla="*/ 32 w 856"/>
                <a:gd name="T31" fmla="*/ 22 h 882"/>
                <a:gd name="T32" fmla="*/ 12 w 856"/>
                <a:gd name="T33" fmla="*/ 7 h 882"/>
                <a:gd name="T34" fmla="*/ 6 w 856"/>
                <a:gd name="T35" fmla="*/ 1 h 882"/>
                <a:gd name="T36" fmla="*/ 2 w 856"/>
                <a:gd name="T37" fmla="*/ 0 h 882"/>
                <a:gd name="T38" fmla="*/ 0 w 856"/>
                <a:gd name="T39" fmla="*/ 0 h 882"/>
                <a:gd name="T40" fmla="*/ 0 w 856"/>
                <a:gd name="T41" fmla="*/ 0 h 882"/>
                <a:gd name="T42" fmla="*/ 0 w 856"/>
                <a:gd name="T43" fmla="*/ 0 h 882"/>
                <a:gd name="T44" fmla="*/ 0 w 856"/>
                <a:gd name="T45" fmla="*/ 0 h 882"/>
                <a:gd name="T46" fmla="*/ 0 w 856"/>
                <a:gd name="T47" fmla="*/ 4 h 882"/>
                <a:gd name="T48" fmla="*/ 0 w 856"/>
                <a:gd name="T49" fmla="*/ 4 h 882"/>
                <a:gd name="T50" fmla="*/ 6 w 856"/>
                <a:gd name="T51" fmla="*/ 12 h 882"/>
                <a:gd name="T52" fmla="*/ 15 w 856"/>
                <a:gd name="T53" fmla="*/ 25 h 882"/>
                <a:gd name="T54" fmla="*/ 43 w 856"/>
                <a:gd name="T55" fmla="*/ 61 h 882"/>
                <a:gd name="T56" fmla="*/ 126 w 856"/>
                <a:gd name="T57" fmla="*/ 155 h 882"/>
                <a:gd name="T58" fmla="*/ 126 w 856"/>
                <a:gd name="T59" fmla="*/ 155 h 882"/>
                <a:gd name="T60" fmla="*/ 156 w 856"/>
                <a:gd name="T61" fmla="*/ 188 h 882"/>
                <a:gd name="T62" fmla="*/ 156 w 856"/>
                <a:gd name="T63" fmla="*/ 188 h 882"/>
                <a:gd name="T64" fmla="*/ 160 w 856"/>
                <a:gd name="T65" fmla="*/ 192 h 882"/>
                <a:gd name="T66" fmla="*/ 160 w 856"/>
                <a:gd name="T67" fmla="*/ 192 h 882"/>
                <a:gd name="T68" fmla="*/ 332 w 856"/>
                <a:gd name="T69" fmla="*/ 381 h 882"/>
                <a:gd name="T70" fmla="*/ 516 w 856"/>
                <a:gd name="T71" fmla="*/ 582 h 882"/>
                <a:gd name="T72" fmla="*/ 780 w 856"/>
                <a:gd name="T73" fmla="*/ 864 h 882"/>
                <a:gd name="T74" fmla="*/ 780 w 856"/>
                <a:gd name="T75" fmla="*/ 864 h 882"/>
                <a:gd name="T76" fmla="*/ 797 w 856"/>
                <a:gd name="T77" fmla="*/ 882 h 882"/>
                <a:gd name="T78" fmla="*/ 797 w 856"/>
                <a:gd name="T79" fmla="*/ 882 h 882"/>
                <a:gd name="T80" fmla="*/ 799 w 856"/>
                <a:gd name="T81" fmla="*/ 882 h 882"/>
                <a:gd name="T82" fmla="*/ 805 w 856"/>
                <a:gd name="T83" fmla="*/ 881 h 882"/>
                <a:gd name="T84" fmla="*/ 805 w 856"/>
                <a:gd name="T85" fmla="*/ 881 h 882"/>
                <a:gd name="T86" fmla="*/ 811 w 856"/>
                <a:gd name="T87" fmla="*/ 877 h 882"/>
                <a:gd name="T88" fmla="*/ 820 w 856"/>
                <a:gd name="T89" fmla="*/ 870 h 882"/>
                <a:gd name="T90" fmla="*/ 829 w 856"/>
                <a:gd name="T91" fmla="*/ 860 h 882"/>
                <a:gd name="T92" fmla="*/ 840 w 856"/>
                <a:gd name="T93" fmla="*/ 846 h 882"/>
                <a:gd name="T94" fmla="*/ 840 w 856"/>
                <a:gd name="T95" fmla="*/ 846 h 882"/>
                <a:gd name="T96" fmla="*/ 847 w 856"/>
                <a:gd name="T97" fmla="*/ 827 h 882"/>
                <a:gd name="T98" fmla="*/ 853 w 856"/>
                <a:gd name="T99" fmla="*/ 813 h 882"/>
                <a:gd name="T100" fmla="*/ 855 w 856"/>
                <a:gd name="T101" fmla="*/ 800 h 882"/>
                <a:gd name="T102" fmla="*/ 856 w 856"/>
                <a:gd name="T103" fmla="*/ 790 h 882"/>
                <a:gd name="T104" fmla="*/ 856 w 856"/>
                <a:gd name="T105" fmla="*/ 790 h 882"/>
                <a:gd name="T106" fmla="*/ 856 w 856"/>
                <a:gd name="T107" fmla="*/ 778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2">
                  <a:moveTo>
                    <a:pt x="856" y="778"/>
                  </a:moveTo>
                  <a:lnTo>
                    <a:pt x="856" y="778"/>
                  </a:lnTo>
                  <a:lnTo>
                    <a:pt x="840" y="761"/>
                  </a:lnTo>
                  <a:lnTo>
                    <a:pt x="840" y="761"/>
                  </a:lnTo>
                  <a:lnTo>
                    <a:pt x="560" y="500"/>
                  </a:lnTo>
                  <a:lnTo>
                    <a:pt x="363" y="318"/>
                  </a:lnTo>
                  <a:lnTo>
                    <a:pt x="267" y="230"/>
                  </a:lnTo>
                  <a:lnTo>
                    <a:pt x="178" y="149"/>
                  </a:lnTo>
                  <a:lnTo>
                    <a:pt x="178" y="149"/>
                  </a:lnTo>
                  <a:lnTo>
                    <a:pt x="147" y="122"/>
                  </a:lnTo>
                  <a:lnTo>
                    <a:pt x="147" y="122"/>
                  </a:lnTo>
                  <a:lnTo>
                    <a:pt x="139" y="116"/>
                  </a:lnTo>
                  <a:lnTo>
                    <a:pt x="139" y="116"/>
                  </a:lnTo>
                  <a:lnTo>
                    <a:pt x="86" y="69"/>
                  </a:lnTo>
                  <a:lnTo>
                    <a:pt x="86" y="69"/>
                  </a:lnTo>
                  <a:lnTo>
                    <a:pt x="32" y="22"/>
                  </a:lnTo>
                  <a:lnTo>
                    <a:pt x="12" y="7"/>
                  </a:lnTo>
                  <a:lnTo>
                    <a:pt x="6" y="1"/>
                  </a:lnTo>
                  <a:lnTo>
                    <a:pt x="2" y="0"/>
                  </a:lnTo>
                  <a:lnTo>
                    <a:pt x="0" y="0"/>
                  </a:lnTo>
                  <a:lnTo>
                    <a:pt x="0" y="0"/>
                  </a:lnTo>
                  <a:lnTo>
                    <a:pt x="0" y="0"/>
                  </a:lnTo>
                  <a:lnTo>
                    <a:pt x="0" y="0"/>
                  </a:lnTo>
                  <a:lnTo>
                    <a:pt x="0" y="4"/>
                  </a:lnTo>
                  <a:lnTo>
                    <a:pt x="0" y="4"/>
                  </a:lnTo>
                  <a:lnTo>
                    <a:pt x="6" y="12"/>
                  </a:lnTo>
                  <a:lnTo>
                    <a:pt x="15" y="25"/>
                  </a:lnTo>
                  <a:lnTo>
                    <a:pt x="43" y="61"/>
                  </a:lnTo>
                  <a:lnTo>
                    <a:pt x="126" y="155"/>
                  </a:lnTo>
                  <a:lnTo>
                    <a:pt x="126" y="155"/>
                  </a:lnTo>
                  <a:lnTo>
                    <a:pt x="156" y="188"/>
                  </a:lnTo>
                  <a:lnTo>
                    <a:pt x="156" y="188"/>
                  </a:lnTo>
                  <a:lnTo>
                    <a:pt x="160" y="192"/>
                  </a:lnTo>
                  <a:lnTo>
                    <a:pt x="160" y="192"/>
                  </a:lnTo>
                  <a:lnTo>
                    <a:pt x="332" y="381"/>
                  </a:lnTo>
                  <a:lnTo>
                    <a:pt x="516" y="582"/>
                  </a:lnTo>
                  <a:lnTo>
                    <a:pt x="780" y="864"/>
                  </a:lnTo>
                  <a:lnTo>
                    <a:pt x="780" y="864"/>
                  </a:lnTo>
                  <a:lnTo>
                    <a:pt x="797" y="882"/>
                  </a:lnTo>
                  <a:lnTo>
                    <a:pt x="797" y="882"/>
                  </a:lnTo>
                  <a:lnTo>
                    <a:pt x="799" y="882"/>
                  </a:lnTo>
                  <a:lnTo>
                    <a:pt x="805" y="881"/>
                  </a:lnTo>
                  <a:lnTo>
                    <a:pt x="805" y="881"/>
                  </a:lnTo>
                  <a:lnTo>
                    <a:pt x="811" y="877"/>
                  </a:lnTo>
                  <a:lnTo>
                    <a:pt x="820" y="870"/>
                  </a:lnTo>
                  <a:lnTo>
                    <a:pt x="829" y="860"/>
                  </a:lnTo>
                  <a:lnTo>
                    <a:pt x="840" y="846"/>
                  </a:lnTo>
                  <a:lnTo>
                    <a:pt x="840" y="846"/>
                  </a:lnTo>
                  <a:lnTo>
                    <a:pt x="847" y="827"/>
                  </a:lnTo>
                  <a:lnTo>
                    <a:pt x="853" y="813"/>
                  </a:lnTo>
                  <a:lnTo>
                    <a:pt x="855" y="800"/>
                  </a:lnTo>
                  <a:lnTo>
                    <a:pt x="856" y="790"/>
                  </a:lnTo>
                  <a:lnTo>
                    <a:pt x="856" y="790"/>
                  </a:lnTo>
                  <a:lnTo>
                    <a:pt x="856" y="778"/>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0" name="Freeform 572"/>
            <p:cNvSpPr>
              <a:spLocks/>
            </p:cNvSpPr>
            <p:nvPr/>
          </p:nvSpPr>
          <p:spPr bwMode="auto">
            <a:xfrm>
              <a:off x="6833407" y="3858579"/>
              <a:ext cx="597452" cy="614202"/>
            </a:xfrm>
            <a:custGeom>
              <a:avLst/>
              <a:gdLst>
                <a:gd name="T0" fmla="*/ 856 w 856"/>
                <a:gd name="T1" fmla="*/ 778 h 882"/>
                <a:gd name="T2" fmla="*/ 856 w 856"/>
                <a:gd name="T3" fmla="*/ 778 h 882"/>
                <a:gd name="T4" fmla="*/ 840 w 856"/>
                <a:gd name="T5" fmla="*/ 761 h 882"/>
                <a:gd name="T6" fmla="*/ 840 w 856"/>
                <a:gd name="T7" fmla="*/ 761 h 882"/>
                <a:gd name="T8" fmla="*/ 560 w 856"/>
                <a:gd name="T9" fmla="*/ 500 h 882"/>
                <a:gd name="T10" fmla="*/ 363 w 856"/>
                <a:gd name="T11" fmla="*/ 318 h 882"/>
                <a:gd name="T12" fmla="*/ 267 w 856"/>
                <a:gd name="T13" fmla="*/ 230 h 882"/>
                <a:gd name="T14" fmla="*/ 178 w 856"/>
                <a:gd name="T15" fmla="*/ 149 h 882"/>
                <a:gd name="T16" fmla="*/ 178 w 856"/>
                <a:gd name="T17" fmla="*/ 149 h 882"/>
                <a:gd name="T18" fmla="*/ 147 w 856"/>
                <a:gd name="T19" fmla="*/ 122 h 882"/>
                <a:gd name="T20" fmla="*/ 147 w 856"/>
                <a:gd name="T21" fmla="*/ 122 h 882"/>
                <a:gd name="T22" fmla="*/ 139 w 856"/>
                <a:gd name="T23" fmla="*/ 116 h 882"/>
                <a:gd name="T24" fmla="*/ 139 w 856"/>
                <a:gd name="T25" fmla="*/ 116 h 882"/>
                <a:gd name="T26" fmla="*/ 86 w 856"/>
                <a:gd name="T27" fmla="*/ 69 h 882"/>
                <a:gd name="T28" fmla="*/ 86 w 856"/>
                <a:gd name="T29" fmla="*/ 69 h 882"/>
                <a:gd name="T30" fmla="*/ 32 w 856"/>
                <a:gd name="T31" fmla="*/ 22 h 882"/>
                <a:gd name="T32" fmla="*/ 12 w 856"/>
                <a:gd name="T33" fmla="*/ 7 h 882"/>
                <a:gd name="T34" fmla="*/ 6 w 856"/>
                <a:gd name="T35" fmla="*/ 1 h 882"/>
                <a:gd name="T36" fmla="*/ 2 w 856"/>
                <a:gd name="T37" fmla="*/ 0 h 882"/>
                <a:gd name="T38" fmla="*/ 0 w 856"/>
                <a:gd name="T39" fmla="*/ 0 h 882"/>
                <a:gd name="T40" fmla="*/ 0 w 856"/>
                <a:gd name="T41" fmla="*/ 0 h 882"/>
                <a:gd name="T42" fmla="*/ 0 w 856"/>
                <a:gd name="T43" fmla="*/ 0 h 882"/>
                <a:gd name="T44" fmla="*/ 0 w 856"/>
                <a:gd name="T45" fmla="*/ 0 h 882"/>
                <a:gd name="T46" fmla="*/ 0 w 856"/>
                <a:gd name="T47" fmla="*/ 4 h 882"/>
                <a:gd name="T48" fmla="*/ 0 w 856"/>
                <a:gd name="T49" fmla="*/ 4 h 882"/>
                <a:gd name="T50" fmla="*/ 6 w 856"/>
                <a:gd name="T51" fmla="*/ 12 h 882"/>
                <a:gd name="T52" fmla="*/ 15 w 856"/>
                <a:gd name="T53" fmla="*/ 25 h 882"/>
                <a:gd name="T54" fmla="*/ 43 w 856"/>
                <a:gd name="T55" fmla="*/ 61 h 882"/>
                <a:gd name="T56" fmla="*/ 126 w 856"/>
                <a:gd name="T57" fmla="*/ 155 h 882"/>
                <a:gd name="T58" fmla="*/ 126 w 856"/>
                <a:gd name="T59" fmla="*/ 155 h 882"/>
                <a:gd name="T60" fmla="*/ 156 w 856"/>
                <a:gd name="T61" fmla="*/ 188 h 882"/>
                <a:gd name="T62" fmla="*/ 156 w 856"/>
                <a:gd name="T63" fmla="*/ 188 h 882"/>
                <a:gd name="T64" fmla="*/ 160 w 856"/>
                <a:gd name="T65" fmla="*/ 192 h 882"/>
                <a:gd name="T66" fmla="*/ 160 w 856"/>
                <a:gd name="T67" fmla="*/ 192 h 882"/>
                <a:gd name="T68" fmla="*/ 332 w 856"/>
                <a:gd name="T69" fmla="*/ 381 h 882"/>
                <a:gd name="T70" fmla="*/ 516 w 856"/>
                <a:gd name="T71" fmla="*/ 582 h 882"/>
                <a:gd name="T72" fmla="*/ 780 w 856"/>
                <a:gd name="T73" fmla="*/ 864 h 882"/>
                <a:gd name="T74" fmla="*/ 780 w 856"/>
                <a:gd name="T75" fmla="*/ 864 h 882"/>
                <a:gd name="T76" fmla="*/ 797 w 856"/>
                <a:gd name="T77" fmla="*/ 882 h 882"/>
                <a:gd name="T78" fmla="*/ 797 w 856"/>
                <a:gd name="T79" fmla="*/ 882 h 882"/>
                <a:gd name="T80" fmla="*/ 799 w 856"/>
                <a:gd name="T81" fmla="*/ 882 h 882"/>
                <a:gd name="T82" fmla="*/ 805 w 856"/>
                <a:gd name="T83" fmla="*/ 881 h 882"/>
                <a:gd name="T84" fmla="*/ 805 w 856"/>
                <a:gd name="T85" fmla="*/ 881 h 882"/>
                <a:gd name="T86" fmla="*/ 811 w 856"/>
                <a:gd name="T87" fmla="*/ 877 h 882"/>
                <a:gd name="T88" fmla="*/ 820 w 856"/>
                <a:gd name="T89" fmla="*/ 870 h 882"/>
                <a:gd name="T90" fmla="*/ 829 w 856"/>
                <a:gd name="T91" fmla="*/ 860 h 882"/>
                <a:gd name="T92" fmla="*/ 840 w 856"/>
                <a:gd name="T93" fmla="*/ 846 h 882"/>
                <a:gd name="T94" fmla="*/ 840 w 856"/>
                <a:gd name="T95" fmla="*/ 846 h 882"/>
                <a:gd name="T96" fmla="*/ 847 w 856"/>
                <a:gd name="T97" fmla="*/ 827 h 882"/>
                <a:gd name="T98" fmla="*/ 853 w 856"/>
                <a:gd name="T99" fmla="*/ 813 h 882"/>
                <a:gd name="T100" fmla="*/ 855 w 856"/>
                <a:gd name="T101" fmla="*/ 800 h 882"/>
                <a:gd name="T102" fmla="*/ 856 w 856"/>
                <a:gd name="T103" fmla="*/ 790 h 882"/>
                <a:gd name="T104" fmla="*/ 856 w 856"/>
                <a:gd name="T105" fmla="*/ 790 h 882"/>
                <a:gd name="T106" fmla="*/ 856 w 856"/>
                <a:gd name="T107" fmla="*/ 778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82">
                  <a:moveTo>
                    <a:pt x="856" y="778"/>
                  </a:moveTo>
                  <a:lnTo>
                    <a:pt x="856" y="778"/>
                  </a:lnTo>
                  <a:lnTo>
                    <a:pt x="840" y="761"/>
                  </a:lnTo>
                  <a:lnTo>
                    <a:pt x="840" y="761"/>
                  </a:lnTo>
                  <a:lnTo>
                    <a:pt x="560" y="500"/>
                  </a:lnTo>
                  <a:lnTo>
                    <a:pt x="363" y="318"/>
                  </a:lnTo>
                  <a:lnTo>
                    <a:pt x="267" y="230"/>
                  </a:lnTo>
                  <a:lnTo>
                    <a:pt x="178" y="149"/>
                  </a:lnTo>
                  <a:lnTo>
                    <a:pt x="178" y="149"/>
                  </a:lnTo>
                  <a:lnTo>
                    <a:pt x="147" y="122"/>
                  </a:lnTo>
                  <a:lnTo>
                    <a:pt x="147" y="122"/>
                  </a:lnTo>
                  <a:lnTo>
                    <a:pt x="139" y="116"/>
                  </a:lnTo>
                  <a:lnTo>
                    <a:pt x="139" y="116"/>
                  </a:lnTo>
                  <a:lnTo>
                    <a:pt x="86" y="69"/>
                  </a:lnTo>
                  <a:lnTo>
                    <a:pt x="86" y="69"/>
                  </a:lnTo>
                  <a:lnTo>
                    <a:pt x="32" y="22"/>
                  </a:lnTo>
                  <a:lnTo>
                    <a:pt x="12" y="7"/>
                  </a:lnTo>
                  <a:lnTo>
                    <a:pt x="6" y="1"/>
                  </a:lnTo>
                  <a:lnTo>
                    <a:pt x="2" y="0"/>
                  </a:lnTo>
                  <a:lnTo>
                    <a:pt x="0" y="0"/>
                  </a:lnTo>
                  <a:lnTo>
                    <a:pt x="0" y="0"/>
                  </a:lnTo>
                  <a:lnTo>
                    <a:pt x="0" y="0"/>
                  </a:lnTo>
                  <a:lnTo>
                    <a:pt x="0" y="0"/>
                  </a:lnTo>
                  <a:lnTo>
                    <a:pt x="0" y="4"/>
                  </a:lnTo>
                  <a:lnTo>
                    <a:pt x="0" y="4"/>
                  </a:lnTo>
                  <a:lnTo>
                    <a:pt x="6" y="12"/>
                  </a:lnTo>
                  <a:lnTo>
                    <a:pt x="15" y="25"/>
                  </a:lnTo>
                  <a:lnTo>
                    <a:pt x="43" y="61"/>
                  </a:lnTo>
                  <a:lnTo>
                    <a:pt x="126" y="155"/>
                  </a:lnTo>
                  <a:lnTo>
                    <a:pt x="126" y="155"/>
                  </a:lnTo>
                  <a:lnTo>
                    <a:pt x="156" y="188"/>
                  </a:lnTo>
                  <a:lnTo>
                    <a:pt x="156" y="188"/>
                  </a:lnTo>
                  <a:lnTo>
                    <a:pt x="160" y="192"/>
                  </a:lnTo>
                  <a:lnTo>
                    <a:pt x="160" y="192"/>
                  </a:lnTo>
                  <a:lnTo>
                    <a:pt x="332" y="381"/>
                  </a:lnTo>
                  <a:lnTo>
                    <a:pt x="516" y="582"/>
                  </a:lnTo>
                  <a:lnTo>
                    <a:pt x="780" y="864"/>
                  </a:lnTo>
                  <a:lnTo>
                    <a:pt x="780" y="864"/>
                  </a:lnTo>
                  <a:lnTo>
                    <a:pt x="797" y="882"/>
                  </a:lnTo>
                  <a:lnTo>
                    <a:pt x="797" y="882"/>
                  </a:lnTo>
                  <a:lnTo>
                    <a:pt x="799" y="882"/>
                  </a:lnTo>
                  <a:lnTo>
                    <a:pt x="805" y="881"/>
                  </a:lnTo>
                  <a:lnTo>
                    <a:pt x="805" y="881"/>
                  </a:lnTo>
                  <a:lnTo>
                    <a:pt x="811" y="877"/>
                  </a:lnTo>
                  <a:lnTo>
                    <a:pt x="820" y="870"/>
                  </a:lnTo>
                  <a:lnTo>
                    <a:pt x="829" y="860"/>
                  </a:lnTo>
                  <a:lnTo>
                    <a:pt x="840" y="846"/>
                  </a:lnTo>
                  <a:lnTo>
                    <a:pt x="840" y="846"/>
                  </a:lnTo>
                  <a:lnTo>
                    <a:pt x="847" y="827"/>
                  </a:lnTo>
                  <a:lnTo>
                    <a:pt x="853" y="813"/>
                  </a:lnTo>
                  <a:lnTo>
                    <a:pt x="855" y="800"/>
                  </a:lnTo>
                  <a:lnTo>
                    <a:pt x="856" y="790"/>
                  </a:lnTo>
                  <a:lnTo>
                    <a:pt x="856" y="790"/>
                  </a:lnTo>
                  <a:lnTo>
                    <a:pt x="856" y="77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sp>
        <p:nvSpPr>
          <p:cNvPr id="141" name="Rectangle 140"/>
          <p:cNvSpPr/>
          <p:nvPr/>
        </p:nvSpPr>
        <p:spPr>
          <a:xfrm rot="16200000">
            <a:off x="6203304" y="3218065"/>
            <a:ext cx="450794" cy="668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600">
              <a:solidFill>
                <a:schemeClr val="tx1">
                  <a:lumMod val="65000"/>
                  <a:lumOff val="35000"/>
                </a:schemeClr>
              </a:solidFill>
            </a:endParaRPr>
          </a:p>
        </p:txBody>
      </p:sp>
      <p:sp>
        <p:nvSpPr>
          <p:cNvPr id="142" name="Rectangle 141"/>
          <p:cNvSpPr/>
          <p:nvPr/>
        </p:nvSpPr>
        <p:spPr>
          <a:xfrm rot="16200000">
            <a:off x="6203304" y="4302364"/>
            <a:ext cx="450794" cy="6687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600">
              <a:solidFill>
                <a:schemeClr val="tx1">
                  <a:lumMod val="65000"/>
                  <a:lumOff val="35000"/>
                </a:schemeClr>
              </a:solidFill>
            </a:endParaRPr>
          </a:p>
        </p:txBody>
      </p:sp>
      <p:sp>
        <p:nvSpPr>
          <p:cNvPr id="143" name="Rectangle 142"/>
          <p:cNvSpPr/>
          <p:nvPr/>
        </p:nvSpPr>
        <p:spPr>
          <a:xfrm rot="16200000">
            <a:off x="6203304" y="5345247"/>
            <a:ext cx="450794" cy="6687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600">
              <a:solidFill>
                <a:schemeClr val="tx1">
                  <a:lumMod val="65000"/>
                  <a:lumOff val="35000"/>
                </a:schemeClr>
              </a:solidFill>
            </a:endParaRPr>
          </a:p>
        </p:txBody>
      </p:sp>
      <p:sp>
        <p:nvSpPr>
          <p:cNvPr id="144" name="Rectangle 143"/>
          <p:cNvSpPr/>
          <p:nvPr/>
        </p:nvSpPr>
        <p:spPr>
          <a:xfrm>
            <a:off x="6627553" y="3253147"/>
            <a:ext cx="4111621" cy="284693"/>
          </a:xfrm>
          <a:prstGeom prst="rect">
            <a:avLst/>
          </a:prstGeom>
        </p:spPr>
        <p:txBody>
          <a:bodyPr wrap="square" lIns="68580" tIns="34290" rIns="68580" bIns="34290">
            <a:spAutoFit/>
          </a:bodyPr>
          <a:lstStyle/>
          <a:p>
            <a:pPr algn="just">
              <a:buClr>
                <a:srgbClr val="E24848"/>
              </a:buClr>
              <a:defRPr/>
            </a:pPr>
            <a:r>
              <a:rPr lang="en-US" sz="1400" noProof="1">
                <a:solidFill>
                  <a:schemeClr val="tx1">
                    <a:lumMod val="65000"/>
                    <a:lumOff val="35000"/>
                  </a:schemeClr>
                </a:solidFill>
                <a:ea typeface="Open Sans Light" panose="020B0306030504020204" pitchFamily="34" charset="0"/>
                <a:cs typeface="Calibri"/>
              </a:rPr>
              <a:t>What is the need of Cyber Security</a:t>
            </a:r>
            <a:endParaRPr lang="en-US" sz="1400" noProof="1">
              <a:solidFill>
                <a:schemeClr val="tx1">
                  <a:lumMod val="65000"/>
                  <a:lumOff val="35000"/>
                </a:schemeClr>
              </a:solidFill>
              <a:latin typeface="Calibri"/>
              <a:ea typeface="Open Sans Light" panose="020B0306030504020204" pitchFamily="34" charset="0"/>
              <a:cs typeface="Calibri"/>
            </a:endParaRPr>
          </a:p>
        </p:txBody>
      </p:sp>
      <p:sp>
        <p:nvSpPr>
          <p:cNvPr id="145" name="Rectangle 144"/>
          <p:cNvSpPr/>
          <p:nvPr/>
        </p:nvSpPr>
        <p:spPr>
          <a:xfrm>
            <a:off x="6627553" y="2930542"/>
            <a:ext cx="2275293" cy="366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80" tIns="34290" rIns="68580" bIns="34290" anchor="ctr"/>
          <a:lstStyle/>
          <a:p>
            <a:r>
              <a:rPr lang="en-US" sz="2400" b="1" spc="-113" noProof="1">
                <a:solidFill>
                  <a:schemeClr val="tx1">
                    <a:lumMod val="65000"/>
                    <a:lumOff val="35000"/>
                  </a:schemeClr>
                </a:solidFill>
                <a:latin typeface="Calibri"/>
                <a:ea typeface="Calibri"/>
                <a:cs typeface="Calibri"/>
              </a:rPr>
              <a:t>Need</a:t>
            </a:r>
            <a:endParaRPr lang="en-US" sz="2400" spc="-113" noProof="1">
              <a:solidFill>
                <a:schemeClr val="tx1">
                  <a:lumMod val="65000"/>
                  <a:lumOff val="35000"/>
                </a:schemeClr>
              </a:solidFill>
              <a:latin typeface="Calibri"/>
              <a:ea typeface="Calibri"/>
              <a:cs typeface="Calibri"/>
            </a:endParaRPr>
          </a:p>
        </p:txBody>
      </p:sp>
      <p:sp>
        <p:nvSpPr>
          <p:cNvPr id="146" name="Rectangle 145"/>
          <p:cNvSpPr/>
          <p:nvPr/>
        </p:nvSpPr>
        <p:spPr>
          <a:xfrm>
            <a:off x="6627553" y="4354338"/>
            <a:ext cx="4111621" cy="284693"/>
          </a:xfrm>
          <a:prstGeom prst="rect">
            <a:avLst/>
          </a:prstGeom>
        </p:spPr>
        <p:txBody>
          <a:bodyPr wrap="square" lIns="68580" tIns="34290" rIns="68580" bIns="34290">
            <a:spAutoFit/>
          </a:bodyPr>
          <a:lstStyle/>
          <a:p>
            <a:pPr algn="just">
              <a:buClr>
                <a:srgbClr val="E24848"/>
              </a:buClr>
              <a:defRPr/>
            </a:pPr>
            <a:r>
              <a:rPr lang="en-US" sz="1400" noProof="1">
                <a:solidFill>
                  <a:schemeClr val="tx1">
                    <a:lumMod val="65000"/>
                    <a:lumOff val="35000"/>
                  </a:schemeClr>
                </a:solidFill>
                <a:ea typeface="Open Sans Light" panose="020B0306030504020204" pitchFamily="34" charset="0"/>
                <a:cs typeface="Calibri"/>
              </a:rPr>
              <a:t>What are the security problems in Cyber field</a:t>
            </a:r>
            <a:endParaRPr lang="en-US" sz="1400" noProof="1">
              <a:solidFill>
                <a:schemeClr val="tx1">
                  <a:lumMod val="65000"/>
                  <a:lumOff val="35000"/>
                </a:schemeClr>
              </a:solidFill>
              <a:latin typeface="Calibri"/>
              <a:ea typeface="Open Sans Light" panose="020B0306030504020204" pitchFamily="34" charset="0"/>
              <a:cs typeface="Calibri"/>
            </a:endParaRPr>
          </a:p>
        </p:txBody>
      </p:sp>
      <p:sp>
        <p:nvSpPr>
          <p:cNvPr id="147" name="Rectangle 146"/>
          <p:cNvSpPr/>
          <p:nvPr/>
        </p:nvSpPr>
        <p:spPr>
          <a:xfrm>
            <a:off x="6627552" y="4031733"/>
            <a:ext cx="4150367" cy="39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80" tIns="34290" rIns="68580" bIns="34290" anchor="ctr"/>
          <a:lstStyle/>
          <a:p>
            <a:r>
              <a:rPr lang="en-US" sz="2400" b="1" spc="-113" noProof="1">
                <a:solidFill>
                  <a:schemeClr val="tx1">
                    <a:lumMod val="65000"/>
                    <a:lumOff val="35000"/>
                  </a:schemeClr>
                </a:solidFill>
                <a:latin typeface="Calibri"/>
                <a:ea typeface="Calibri"/>
                <a:cs typeface="Calibri"/>
              </a:rPr>
              <a:t>Problems</a:t>
            </a:r>
            <a:endParaRPr lang="en-US" sz="2400" spc="-113" noProof="1">
              <a:solidFill>
                <a:schemeClr val="tx1">
                  <a:lumMod val="65000"/>
                  <a:lumOff val="35000"/>
                </a:schemeClr>
              </a:solidFill>
              <a:latin typeface="Calibri"/>
              <a:ea typeface="Calibri"/>
              <a:cs typeface="Calibri"/>
            </a:endParaRPr>
          </a:p>
        </p:txBody>
      </p:sp>
      <p:sp>
        <p:nvSpPr>
          <p:cNvPr id="148" name="Rectangle 147"/>
          <p:cNvSpPr/>
          <p:nvPr/>
        </p:nvSpPr>
        <p:spPr>
          <a:xfrm>
            <a:off x="6627553" y="5346295"/>
            <a:ext cx="4111621" cy="500137"/>
          </a:xfrm>
          <a:prstGeom prst="rect">
            <a:avLst/>
          </a:prstGeom>
        </p:spPr>
        <p:txBody>
          <a:bodyPr wrap="square" lIns="68580" tIns="34290" rIns="68580" bIns="34290">
            <a:spAutoFit/>
          </a:bodyPr>
          <a:lstStyle/>
          <a:p>
            <a:pPr algn="just">
              <a:buClr>
                <a:srgbClr val="E24848"/>
              </a:buClr>
              <a:defRPr/>
            </a:pPr>
            <a:r>
              <a:rPr lang="en-US" sz="1400" noProof="1">
                <a:solidFill>
                  <a:schemeClr val="tx1">
                    <a:lumMod val="65000"/>
                    <a:lumOff val="35000"/>
                  </a:schemeClr>
                </a:solidFill>
                <a:ea typeface="Open Sans Light" panose="020B0306030504020204" pitchFamily="34" charset="0"/>
                <a:cs typeface="Calibri"/>
              </a:rPr>
              <a:t>How to implement and maintain Security of a Cyber field around us.</a:t>
            </a:r>
            <a:endParaRPr lang="en-US" sz="1400" noProof="1">
              <a:solidFill>
                <a:schemeClr val="tx1">
                  <a:lumMod val="65000"/>
                  <a:lumOff val="35000"/>
                </a:schemeClr>
              </a:solidFill>
              <a:latin typeface="Calibri"/>
              <a:ea typeface="Open Sans Light" panose="020B0306030504020204" pitchFamily="34" charset="0"/>
              <a:cs typeface="Calibri"/>
            </a:endParaRPr>
          </a:p>
        </p:txBody>
      </p:sp>
      <p:sp>
        <p:nvSpPr>
          <p:cNvPr id="149" name="Rectangle 148"/>
          <p:cNvSpPr/>
          <p:nvPr/>
        </p:nvSpPr>
        <p:spPr>
          <a:xfrm>
            <a:off x="6627553" y="5023690"/>
            <a:ext cx="3515389" cy="357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80" tIns="34290" rIns="68580" bIns="34290" anchor="ctr"/>
          <a:lstStyle/>
          <a:p>
            <a:r>
              <a:rPr lang="en-US" sz="2400" b="1" spc="-113" noProof="1">
                <a:solidFill>
                  <a:schemeClr val="tx1">
                    <a:lumMod val="65000"/>
                    <a:lumOff val="35000"/>
                  </a:schemeClr>
                </a:solidFill>
                <a:latin typeface="Calibri"/>
                <a:ea typeface="Calibri"/>
                <a:cs typeface="Calibri"/>
              </a:rPr>
              <a:t>Implementation</a:t>
            </a:r>
            <a:endParaRPr lang="en-US" sz="2400" spc="-113" noProof="1">
              <a:solidFill>
                <a:schemeClr val="tx1">
                  <a:lumMod val="65000"/>
                  <a:lumOff val="35000"/>
                </a:schemeClr>
              </a:solidFill>
              <a:latin typeface="Calibri"/>
              <a:ea typeface="Calibri"/>
              <a:cs typeface="Calibri"/>
            </a:endParaRPr>
          </a:p>
        </p:txBody>
      </p:sp>
      <p:sp>
        <p:nvSpPr>
          <p:cNvPr id="150" name="Rectangle 149"/>
          <p:cNvSpPr/>
          <p:nvPr/>
        </p:nvSpPr>
        <p:spPr>
          <a:xfrm rot="16200000">
            <a:off x="6203304" y="2133766"/>
            <a:ext cx="450794" cy="668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3600">
              <a:solidFill>
                <a:schemeClr val="tx1">
                  <a:lumMod val="65000"/>
                  <a:lumOff val="35000"/>
                </a:schemeClr>
              </a:solidFill>
            </a:endParaRPr>
          </a:p>
        </p:txBody>
      </p:sp>
      <p:sp>
        <p:nvSpPr>
          <p:cNvPr id="151" name="Rectangle 150"/>
          <p:cNvSpPr/>
          <p:nvPr/>
        </p:nvSpPr>
        <p:spPr>
          <a:xfrm>
            <a:off x="6627553" y="2151956"/>
            <a:ext cx="4111621" cy="284693"/>
          </a:xfrm>
          <a:prstGeom prst="rect">
            <a:avLst/>
          </a:prstGeom>
        </p:spPr>
        <p:txBody>
          <a:bodyPr wrap="square" lIns="68580" tIns="34290" rIns="68580" bIns="34290">
            <a:spAutoFit/>
          </a:bodyPr>
          <a:lstStyle/>
          <a:p>
            <a:pPr algn="just">
              <a:buClr>
                <a:srgbClr val="E24848"/>
              </a:buClr>
              <a:defRPr/>
            </a:pPr>
            <a:r>
              <a:rPr lang="en-US" sz="1400" noProof="1">
                <a:solidFill>
                  <a:schemeClr val="tx1">
                    <a:lumMod val="65000"/>
                    <a:lumOff val="35000"/>
                  </a:schemeClr>
                </a:solidFill>
                <a:ea typeface="Open Sans Light" panose="020B0306030504020204" pitchFamily="34" charset="0"/>
                <a:cs typeface="Calibri"/>
              </a:rPr>
              <a:t>What is the meaning of the word CYBER ?</a:t>
            </a:r>
            <a:endParaRPr lang="en-US" sz="1400" noProof="1">
              <a:solidFill>
                <a:schemeClr val="tx1">
                  <a:lumMod val="65000"/>
                  <a:lumOff val="35000"/>
                </a:schemeClr>
              </a:solidFill>
              <a:latin typeface="Calibri"/>
              <a:ea typeface="Open Sans Light" panose="020B0306030504020204" pitchFamily="34" charset="0"/>
              <a:cs typeface="Calibri"/>
            </a:endParaRPr>
          </a:p>
        </p:txBody>
      </p:sp>
      <p:sp>
        <p:nvSpPr>
          <p:cNvPr id="152" name="Rectangle 151"/>
          <p:cNvSpPr/>
          <p:nvPr/>
        </p:nvSpPr>
        <p:spPr>
          <a:xfrm>
            <a:off x="6627553" y="1829351"/>
            <a:ext cx="2275293" cy="366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80" tIns="34290" rIns="68580" bIns="34290" anchor="ctr"/>
          <a:lstStyle/>
          <a:p>
            <a:r>
              <a:rPr lang="en-US" sz="2400" b="1" spc="-113" noProof="1">
                <a:solidFill>
                  <a:schemeClr val="tx1">
                    <a:lumMod val="65000"/>
                    <a:lumOff val="35000"/>
                  </a:schemeClr>
                </a:solidFill>
                <a:latin typeface="Calibri"/>
                <a:ea typeface="Calibri"/>
                <a:cs typeface="Calibri"/>
              </a:rPr>
              <a:t>Meaning</a:t>
            </a:r>
            <a:endParaRPr lang="en-US" sz="2400" spc="-113" noProof="1">
              <a:solidFill>
                <a:schemeClr val="tx1">
                  <a:lumMod val="65000"/>
                  <a:lumOff val="35000"/>
                </a:schemeClr>
              </a:solidFill>
              <a:latin typeface="Calibri"/>
              <a:ea typeface="Calibri"/>
              <a:cs typeface="Calibri"/>
            </a:endParaRPr>
          </a:p>
        </p:txBody>
      </p:sp>
      <p:sp>
        <p:nvSpPr>
          <p:cNvPr id="153" name="Freeform 2620"/>
          <p:cNvSpPr>
            <a:spLocks noEditPoints="1"/>
          </p:cNvSpPr>
          <p:nvPr/>
        </p:nvSpPr>
        <p:spPr bwMode="auto">
          <a:xfrm>
            <a:off x="5781375" y="1968737"/>
            <a:ext cx="394436" cy="387863"/>
          </a:xfrm>
          <a:custGeom>
            <a:avLst/>
            <a:gdLst>
              <a:gd name="T0" fmla="*/ 496 w 900"/>
              <a:gd name="T1" fmla="*/ 306 h 887"/>
              <a:gd name="T2" fmla="*/ 504 w 900"/>
              <a:gd name="T3" fmla="*/ 287 h 887"/>
              <a:gd name="T4" fmla="*/ 733 w 900"/>
              <a:gd name="T5" fmla="*/ 292 h 887"/>
              <a:gd name="T6" fmla="*/ 728 w 900"/>
              <a:gd name="T7" fmla="*/ 313 h 887"/>
              <a:gd name="T8" fmla="*/ 504 w 900"/>
              <a:gd name="T9" fmla="*/ 404 h 887"/>
              <a:gd name="T10" fmla="*/ 496 w 900"/>
              <a:gd name="T11" fmla="*/ 385 h 887"/>
              <a:gd name="T12" fmla="*/ 723 w 900"/>
              <a:gd name="T13" fmla="*/ 376 h 887"/>
              <a:gd name="T14" fmla="*/ 735 w 900"/>
              <a:gd name="T15" fmla="*/ 393 h 887"/>
              <a:gd name="T16" fmla="*/ 720 w 900"/>
              <a:gd name="T17" fmla="*/ 496 h 887"/>
              <a:gd name="T18" fmla="*/ 495 w 900"/>
              <a:gd name="T19" fmla="*/ 484 h 887"/>
              <a:gd name="T20" fmla="*/ 507 w 900"/>
              <a:gd name="T21" fmla="*/ 466 h 887"/>
              <a:gd name="T22" fmla="*/ 734 w 900"/>
              <a:gd name="T23" fmla="*/ 475 h 887"/>
              <a:gd name="T24" fmla="*/ 726 w 900"/>
              <a:gd name="T25" fmla="*/ 495 h 887"/>
              <a:gd name="T26" fmla="*/ 499 w 900"/>
              <a:gd name="T27" fmla="*/ 582 h 887"/>
              <a:gd name="T28" fmla="*/ 499 w 900"/>
              <a:gd name="T29" fmla="*/ 561 h 887"/>
              <a:gd name="T30" fmla="*/ 728 w 900"/>
              <a:gd name="T31" fmla="*/ 559 h 887"/>
              <a:gd name="T32" fmla="*/ 733 w 900"/>
              <a:gd name="T33" fmla="*/ 579 h 887"/>
              <a:gd name="T34" fmla="*/ 600 w 900"/>
              <a:gd name="T35" fmla="*/ 736 h 887"/>
              <a:gd name="T36" fmla="*/ 585 w 900"/>
              <a:gd name="T37" fmla="*/ 721 h 887"/>
              <a:gd name="T38" fmla="*/ 600 w 900"/>
              <a:gd name="T39" fmla="*/ 706 h 887"/>
              <a:gd name="T40" fmla="*/ 735 w 900"/>
              <a:gd name="T41" fmla="*/ 718 h 887"/>
              <a:gd name="T42" fmla="*/ 723 w 900"/>
              <a:gd name="T43" fmla="*/ 736 h 887"/>
              <a:gd name="T44" fmla="*/ 169 w 900"/>
              <a:gd name="T45" fmla="*/ 312 h 887"/>
              <a:gd name="T46" fmla="*/ 169 w 900"/>
              <a:gd name="T47" fmla="*/ 290 h 887"/>
              <a:gd name="T48" fmla="*/ 398 w 900"/>
              <a:gd name="T49" fmla="*/ 289 h 887"/>
              <a:gd name="T50" fmla="*/ 403 w 900"/>
              <a:gd name="T51" fmla="*/ 309 h 887"/>
              <a:gd name="T52" fmla="*/ 179 w 900"/>
              <a:gd name="T53" fmla="*/ 406 h 887"/>
              <a:gd name="T54" fmla="*/ 165 w 900"/>
              <a:gd name="T55" fmla="*/ 391 h 887"/>
              <a:gd name="T56" fmla="*/ 179 w 900"/>
              <a:gd name="T57" fmla="*/ 376 h 887"/>
              <a:gd name="T58" fmla="*/ 405 w 900"/>
              <a:gd name="T59" fmla="*/ 388 h 887"/>
              <a:gd name="T60" fmla="*/ 393 w 900"/>
              <a:gd name="T61" fmla="*/ 406 h 887"/>
              <a:gd name="T62" fmla="*/ 167 w 900"/>
              <a:gd name="T63" fmla="*/ 489 h 887"/>
              <a:gd name="T64" fmla="*/ 171 w 900"/>
              <a:gd name="T65" fmla="*/ 468 h 887"/>
              <a:gd name="T66" fmla="*/ 400 w 900"/>
              <a:gd name="T67" fmla="*/ 470 h 887"/>
              <a:gd name="T68" fmla="*/ 400 w 900"/>
              <a:gd name="T69" fmla="*/ 491 h 887"/>
              <a:gd name="T70" fmla="*/ 174 w 900"/>
              <a:gd name="T71" fmla="*/ 585 h 887"/>
              <a:gd name="T72" fmla="*/ 166 w 900"/>
              <a:gd name="T73" fmla="*/ 565 h 887"/>
              <a:gd name="T74" fmla="*/ 393 w 900"/>
              <a:gd name="T75" fmla="*/ 556 h 887"/>
              <a:gd name="T76" fmla="*/ 405 w 900"/>
              <a:gd name="T77" fmla="*/ 574 h 887"/>
              <a:gd name="T78" fmla="*/ 389 w 900"/>
              <a:gd name="T79" fmla="*/ 586 h 887"/>
              <a:gd name="T80" fmla="*/ 166 w 900"/>
              <a:gd name="T81" fmla="*/ 727 h 887"/>
              <a:gd name="T82" fmla="*/ 174 w 900"/>
              <a:gd name="T83" fmla="*/ 707 h 887"/>
              <a:gd name="T84" fmla="*/ 312 w 900"/>
              <a:gd name="T85" fmla="*/ 713 h 887"/>
              <a:gd name="T86" fmla="*/ 308 w 900"/>
              <a:gd name="T87" fmla="*/ 734 h 887"/>
              <a:gd name="T88" fmla="*/ 885 w 900"/>
              <a:gd name="T89" fmla="*/ 195 h 887"/>
              <a:gd name="T90" fmla="*/ 900 w 900"/>
              <a:gd name="T91" fmla="*/ 181 h 887"/>
              <a:gd name="T92" fmla="*/ 885 w 900"/>
              <a:gd name="T93" fmla="*/ 166 h 887"/>
              <a:gd name="T94" fmla="*/ 774 w 900"/>
              <a:gd name="T95" fmla="*/ 79 h 887"/>
              <a:gd name="T96" fmla="*/ 568 w 900"/>
              <a:gd name="T97" fmla="*/ 7 h 887"/>
              <a:gd name="T98" fmla="*/ 339 w 900"/>
              <a:gd name="T99" fmla="*/ 1 h 887"/>
              <a:gd name="T100" fmla="*/ 134 w 900"/>
              <a:gd name="T101" fmla="*/ 75 h 887"/>
              <a:gd name="T102" fmla="*/ 120 w 900"/>
              <a:gd name="T103" fmla="*/ 91 h 887"/>
              <a:gd name="T104" fmla="*/ 2 w 900"/>
              <a:gd name="T105" fmla="*/ 172 h 887"/>
              <a:gd name="T106" fmla="*/ 6 w 900"/>
              <a:gd name="T107" fmla="*/ 193 h 887"/>
              <a:gd name="T108" fmla="*/ 8 w 900"/>
              <a:gd name="T109" fmla="*/ 858 h 887"/>
              <a:gd name="T110" fmla="*/ 1 w 900"/>
              <a:gd name="T111" fmla="*/ 877 h 887"/>
              <a:gd name="T112" fmla="*/ 360 w 900"/>
              <a:gd name="T113" fmla="*/ 887 h 887"/>
              <a:gd name="T114" fmla="*/ 372 w 900"/>
              <a:gd name="T115" fmla="*/ 676 h 887"/>
              <a:gd name="T116" fmla="*/ 539 w 900"/>
              <a:gd name="T117" fmla="*/ 685 h 887"/>
              <a:gd name="T118" fmla="*/ 894 w 900"/>
              <a:gd name="T119" fmla="*/ 883 h 887"/>
              <a:gd name="T120" fmla="*/ 898 w 900"/>
              <a:gd name="T121" fmla="*/ 86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887">
                <a:moveTo>
                  <a:pt x="720" y="315"/>
                </a:moveTo>
                <a:lnTo>
                  <a:pt x="509" y="315"/>
                </a:lnTo>
                <a:lnTo>
                  <a:pt x="507" y="315"/>
                </a:lnTo>
                <a:lnTo>
                  <a:pt x="504" y="314"/>
                </a:lnTo>
                <a:lnTo>
                  <a:pt x="502" y="313"/>
                </a:lnTo>
                <a:lnTo>
                  <a:pt x="499" y="312"/>
                </a:lnTo>
                <a:lnTo>
                  <a:pt x="497" y="309"/>
                </a:lnTo>
                <a:lnTo>
                  <a:pt x="496" y="306"/>
                </a:lnTo>
                <a:lnTo>
                  <a:pt x="495" y="304"/>
                </a:lnTo>
                <a:lnTo>
                  <a:pt x="495" y="301"/>
                </a:lnTo>
                <a:lnTo>
                  <a:pt x="495" y="298"/>
                </a:lnTo>
                <a:lnTo>
                  <a:pt x="496" y="295"/>
                </a:lnTo>
                <a:lnTo>
                  <a:pt x="497" y="292"/>
                </a:lnTo>
                <a:lnTo>
                  <a:pt x="499" y="290"/>
                </a:lnTo>
                <a:lnTo>
                  <a:pt x="502" y="289"/>
                </a:lnTo>
                <a:lnTo>
                  <a:pt x="504" y="287"/>
                </a:lnTo>
                <a:lnTo>
                  <a:pt x="507" y="287"/>
                </a:lnTo>
                <a:lnTo>
                  <a:pt x="509" y="286"/>
                </a:lnTo>
                <a:lnTo>
                  <a:pt x="720" y="286"/>
                </a:lnTo>
                <a:lnTo>
                  <a:pt x="723" y="287"/>
                </a:lnTo>
                <a:lnTo>
                  <a:pt x="726" y="287"/>
                </a:lnTo>
                <a:lnTo>
                  <a:pt x="728" y="289"/>
                </a:lnTo>
                <a:lnTo>
                  <a:pt x="731" y="290"/>
                </a:lnTo>
                <a:lnTo>
                  <a:pt x="733" y="292"/>
                </a:lnTo>
                <a:lnTo>
                  <a:pt x="734" y="295"/>
                </a:lnTo>
                <a:lnTo>
                  <a:pt x="735" y="298"/>
                </a:lnTo>
                <a:lnTo>
                  <a:pt x="735" y="301"/>
                </a:lnTo>
                <a:lnTo>
                  <a:pt x="735" y="304"/>
                </a:lnTo>
                <a:lnTo>
                  <a:pt x="734" y="306"/>
                </a:lnTo>
                <a:lnTo>
                  <a:pt x="733" y="309"/>
                </a:lnTo>
                <a:lnTo>
                  <a:pt x="731" y="312"/>
                </a:lnTo>
                <a:lnTo>
                  <a:pt x="728" y="313"/>
                </a:lnTo>
                <a:lnTo>
                  <a:pt x="726" y="314"/>
                </a:lnTo>
                <a:lnTo>
                  <a:pt x="723" y="315"/>
                </a:lnTo>
                <a:lnTo>
                  <a:pt x="720" y="316"/>
                </a:lnTo>
                <a:lnTo>
                  <a:pt x="720" y="315"/>
                </a:lnTo>
                <a:close/>
                <a:moveTo>
                  <a:pt x="720" y="406"/>
                </a:moveTo>
                <a:lnTo>
                  <a:pt x="509" y="406"/>
                </a:lnTo>
                <a:lnTo>
                  <a:pt x="507" y="406"/>
                </a:lnTo>
                <a:lnTo>
                  <a:pt x="504" y="404"/>
                </a:lnTo>
                <a:lnTo>
                  <a:pt x="502" y="403"/>
                </a:lnTo>
                <a:lnTo>
                  <a:pt x="499" y="401"/>
                </a:lnTo>
                <a:lnTo>
                  <a:pt x="497" y="399"/>
                </a:lnTo>
                <a:lnTo>
                  <a:pt x="496" y="397"/>
                </a:lnTo>
                <a:lnTo>
                  <a:pt x="495" y="393"/>
                </a:lnTo>
                <a:lnTo>
                  <a:pt x="495" y="391"/>
                </a:lnTo>
                <a:lnTo>
                  <a:pt x="495" y="388"/>
                </a:lnTo>
                <a:lnTo>
                  <a:pt x="496" y="385"/>
                </a:lnTo>
                <a:lnTo>
                  <a:pt x="497" y="382"/>
                </a:lnTo>
                <a:lnTo>
                  <a:pt x="499" y="380"/>
                </a:lnTo>
                <a:lnTo>
                  <a:pt x="502" y="378"/>
                </a:lnTo>
                <a:lnTo>
                  <a:pt x="504" y="377"/>
                </a:lnTo>
                <a:lnTo>
                  <a:pt x="507" y="376"/>
                </a:lnTo>
                <a:lnTo>
                  <a:pt x="509" y="376"/>
                </a:lnTo>
                <a:lnTo>
                  <a:pt x="720" y="376"/>
                </a:lnTo>
                <a:lnTo>
                  <a:pt x="723" y="376"/>
                </a:lnTo>
                <a:lnTo>
                  <a:pt x="726" y="377"/>
                </a:lnTo>
                <a:lnTo>
                  <a:pt x="728" y="378"/>
                </a:lnTo>
                <a:lnTo>
                  <a:pt x="731" y="380"/>
                </a:lnTo>
                <a:lnTo>
                  <a:pt x="733" y="382"/>
                </a:lnTo>
                <a:lnTo>
                  <a:pt x="734" y="385"/>
                </a:lnTo>
                <a:lnTo>
                  <a:pt x="735" y="388"/>
                </a:lnTo>
                <a:lnTo>
                  <a:pt x="735" y="391"/>
                </a:lnTo>
                <a:lnTo>
                  <a:pt x="735" y="393"/>
                </a:lnTo>
                <a:lnTo>
                  <a:pt x="734" y="397"/>
                </a:lnTo>
                <a:lnTo>
                  <a:pt x="733" y="399"/>
                </a:lnTo>
                <a:lnTo>
                  <a:pt x="731" y="401"/>
                </a:lnTo>
                <a:lnTo>
                  <a:pt x="728" y="403"/>
                </a:lnTo>
                <a:lnTo>
                  <a:pt x="726" y="404"/>
                </a:lnTo>
                <a:lnTo>
                  <a:pt x="723" y="406"/>
                </a:lnTo>
                <a:lnTo>
                  <a:pt x="720" y="406"/>
                </a:lnTo>
                <a:close/>
                <a:moveTo>
                  <a:pt x="720" y="496"/>
                </a:moveTo>
                <a:lnTo>
                  <a:pt x="509" y="496"/>
                </a:lnTo>
                <a:lnTo>
                  <a:pt x="507" y="496"/>
                </a:lnTo>
                <a:lnTo>
                  <a:pt x="504" y="495"/>
                </a:lnTo>
                <a:lnTo>
                  <a:pt x="502" y="494"/>
                </a:lnTo>
                <a:lnTo>
                  <a:pt x="499" y="491"/>
                </a:lnTo>
                <a:lnTo>
                  <a:pt x="497" y="489"/>
                </a:lnTo>
                <a:lnTo>
                  <a:pt x="496" y="487"/>
                </a:lnTo>
                <a:lnTo>
                  <a:pt x="495" y="484"/>
                </a:lnTo>
                <a:lnTo>
                  <a:pt x="495" y="481"/>
                </a:lnTo>
                <a:lnTo>
                  <a:pt x="495" y="478"/>
                </a:lnTo>
                <a:lnTo>
                  <a:pt x="496" y="475"/>
                </a:lnTo>
                <a:lnTo>
                  <a:pt x="497" y="473"/>
                </a:lnTo>
                <a:lnTo>
                  <a:pt x="499" y="470"/>
                </a:lnTo>
                <a:lnTo>
                  <a:pt x="502" y="468"/>
                </a:lnTo>
                <a:lnTo>
                  <a:pt x="504" y="467"/>
                </a:lnTo>
                <a:lnTo>
                  <a:pt x="507" y="466"/>
                </a:lnTo>
                <a:lnTo>
                  <a:pt x="509" y="466"/>
                </a:lnTo>
                <a:lnTo>
                  <a:pt x="720" y="466"/>
                </a:lnTo>
                <a:lnTo>
                  <a:pt x="723" y="466"/>
                </a:lnTo>
                <a:lnTo>
                  <a:pt x="726" y="467"/>
                </a:lnTo>
                <a:lnTo>
                  <a:pt x="728" y="468"/>
                </a:lnTo>
                <a:lnTo>
                  <a:pt x="731" y="470"/>
                </a:lnTo>
                <a:lnTo>
                  <a:pt x="733" y="473"/>
                </a:lnTo>
                <a:lnTo>
                  <a:pt x="734" y="475"/>
                </a:lnTo>
                <a:lnTo>
                  <a:pt x="735" y="478"/>
                </a:lnTo>
                <a:lnTo>
                  <a:pt x="735" y="481"/>
                </a:lnTo>
                <a:lnTo>
                  <a:pt x="735" y="484"/>
                </a:lnTo>
                <a:lnTo>
                  <a:pt x="734" y="487"/>
                </a:lnTo>
                <a:lnTo>
                  <a:pt x="733" y="489"/>
                </a:lnTo>
                <a:lnTo>
                  <a:pt x="731" y="491"/>
                </a:lnTo>
                <a:lnTo>
                  <a:pt x="728" y="494"/>
                </a:lnTo>
                <a:lnTo>
                  <a:pt x="726" y="495"/>
                </a:lnTo>
                <a:lnTo>
                  <a:pt x="723" y="496"/>
                </a:lnTo>
                <a:lnTo>
                  <a:pt x="720" y="496"/>
                </a:lnTo>
                <a:close/>
                <a:moveTo>
                  <a:pt x="720" y="586"/>
                </a:moveTo>
                <a:lnTo>
                  <a:pt x="509" y="586"/>
                </a:lnTo>
                <a:lnTo>
                  <a:pt x="507" y="586"/>
                </a:lnTo>
                <a:lnTo>
                  <a:pt x="504" y="585"/>
                </a:lnTo>
                <a:lnTo>
                  <a:pt x="502" y="584"/>
                </a:lnTo>
                <a:lnTo>
                  <a:pt x="499" y="582"/>
                </a:lnTo>
                <a:lnTo>
                  <a:pt x="497" y="579"/>
                </a:lnTo>
                <a:lnTo>
                  <a:pt x="496" y="577"/>
                </a:lnTo>
                <a:lnTo>
                  <a:pt x="495" y="574"/>
                </a:lnTo>
                <a:lnTo>
                  <a:pt x="495" y="571"/>
                </a:lnTo>
                <a:lnTo>
                  <a:pt x="495" y="568"/>
                </a:lnTo>
                <a:lnTo>
                  <a:pt x="496" y="565"/>
                </a:lnTo>
                <a:lnTo>
                  <a:pt x="497" y="563"/>
                </a:lnTo>
                <a:lnTo>
                  <a:pt x="499" y="561"/>
                </a:lnTo>
                <a:lnTo>
                  <a:pt x="502" y="559"/>
                </a:lnTo>
                <a:lnTo>
                  <a:pt x="504" y="557"/>
                </a:lnTo>
                <a:lnTo>
                  <a:pt x="507" y="556"/>
                </a:lnTo>
                <a:lnTo>
                  <a:pt x="509" y="556"/>
                </a:lnTo>
                <a:lnTo>
                  <a:pt x="720" y="556"/>
                </a:lnTo>
                <a:lnTo>
                  <a:pt x="723" y="556"/>
                </a:lnTo>
                <a:lnTo>
                  <a:pt x="726" y="557"/>
                </a:lnTo>
                <a:lnTo>
                  <a:pt x="728" y="559"/>
                </a:lnTo>
                <a:lnTo>
                  <a:pt x="731" y="561"/>
                </a:lnTo>
                <a:lnTo>
                  <a:pt x="733" y="563"/>
                </a:lnTo>
                <a:lnTo>
                  <a:pt x="734" y="565"/>
                </a:lnTo>
                <a:lnTo>
                  <a:pt x="735" y="568"/>
                </a:lnTo>
                <a:lnTo>
                  <a:pt x="735" y="571"/>
                </a:lnTo>
                <a:lnTo>
                  <a:pt x="735" y="574"/>
                </a:lnTo>
                <a:lnTo>
                  <a:pt x="734" y="577"/>
                </a:lnTo>
                <a:lnTo>
                  <a:pt x="733" y="579"/>
                </a:lnTo>
                <a:lnTo>
                  <a:pt x="731" y="582"/>
                </a:lnTo>
                <a:lnTo>
                  <a:pt x="728" y="584"/>
                </a:lnTo>
                <a:lnTo>
                  <a:pt x="726" y="585"/>
                </a:lnTo>
                <a:lnTo>
                  <a:pt x="723" y="586"/>
                </a:lnTo>
                <a:lnTo>
                  <a:pt x="720" y="586"/>
                </a:lnTo>
                <a:lnTo>
                  <a:pt x="720" y="586"/>
                </a:lnTo>
                <a:close/>
                <a:moveTo>
                  <a:pt x="720" y="736"/>
                </a:moveTo>
                <a:lnTo>
                  <a:pt x="600" y="736"/>
                </a:lnTo>
                <a:lnTo>
                  <a:pt x="596" y="736"/>
                </a:lnTo>
                <a:lnTo>
                  <a:pt x="594" y="735"/>
                </a:lnTo>
                <a:lnTo>
                  <a:pt x="592" y="734"/>
                </a:lnTo>
                <a:lnTo>
                  <a:pt x="590" y="731"/>
                </a:lnTo>
                <a:lnTo>
                  <a:pt x="588" y="729"/>
                </a:lnTo>
                <a:lnTo>
                  <a:pt x="586" y="727"/>
                </a:lnTo>
                <a:lnTo>
                  <a:pt x="585" y="725"/>
                </a:lnTo>
                <a:lnTo>
                  <a:pt x="585" y="721"/>
                </a:lnTo>
                <a:lnTo>
                  <a:pt x="585" y="718"/>
                </a:lnTo>
                <a:lnTo>
                  <a:pt x="586" y="715"/>
                </a:lnTo>
                <a:lnTo>
                  <a:pt x="588" y="713"/>
                </a:lnTo>
                <a:lnTo>
                  <a:pt x="590" y="710"/>
                </a:lnTo>
                <a:lnTo>
                  <a:pt x="592" y="708"/>
                </a:lnTo>
                <a:lnTo>
                  <a:pt x="594" y="707"/>
                </a:lnTo>
                <a:lnTo>
                  <a:pt x="596" y="706"/>
                </a:lnTo>
                <a:lnTo>
                  <a:pt x="600" y="706"/>
                </a:lnTo>
                <a:lnTo>
                  <a:pt x="720" y="706"/>
                </a:lnTo>
                <a:lnTo>
                  <a:pt x="723" y="706"/>
                </a:lnTo>
                <a:lnTo>
                  <a:pt x="726" y="707"/>
                </a:lnTo>
                <a:lnTo>
                  <a:pt x="728" y="708"/>
                </a:lnTo>
                <a:lnTo>
                  <a:pt x="731" y="710"/>
                </a:lnTo>
                <a:lnTo>
                  <a:pt x="733" y="713"/>
                </a:lnTo>
                <a:lnTo>
                  <a:pt x="734" y="715"/>
                </a:lnTo>
                <a:lnTo>
                  <a:pt x="735" y="718"/>
                </a:lnTo>
                <a:lnTo>
                  <a:pt x="735" y="721"/>
                </a:lnTo>
                <a:lnTo>
                  <a:pt x="735" y="724"/>
                </a:lnTo>
                <a:lnTo>
                  <a:pt x="734" y="727"/>
                </a:lnTo>
                <a:lnTo>
                  <a:pt x="733" y="729"/>
                </a:lnTo>
                <a:lnTo>
                  <a:pt x="731" y="731"/>
                </a:lnTo>
                <a:lnTo>
                  <a:pt x="728" y="734"/>
                </a:lnTo>
                <a:lnTo>
                  <a:pt x="726" y="735"/>
                </a:lnTo>
                <a:lnTo>
                  <a:pt x="723" y="736"/>
                </a:lnTo>
                <a:lnTo>
                  <a:pt x="720" y="736"/>
                </a:lnTo>
                <a:lnTo>
                  <a:pt x="720" y="736"/>
                </a:lnTo>
                <a:close/>
                <a:moveTo>
                  <a:pt x="389" y="315"/>
                </a:moveTo>
                <a:lnTo>
                  <a:pt x="179" y="315"/>
                </a:lnTo>
                <a:lnTo>
                  <a:pt x="177" y="315"/>
                </a:lnTo>
                <a:lnTo>
                  <a:pt x="174" y="314"/>
                </a:lnTo>
                <a:lnTo>
                  <a:pt x="171" y="313"/>
                </a:lnTo>
                <a:lnTo>
                  <a:pt x="169" y="312"/>
                </a:lnTo>
                <a:lnTo>
                  <a:pt x="167" y="309"/>
                </a:lnTo>
                <a:lnTo>
                  <a:pt x="166" y="306"/>
                </a:lnTo>
                <a:lnTo>
                  <a:pt x="165" y="304"/>
                </a:lnTo>
                <a:lnTo>
                  <a:pt x="165" y="301"/>
                </a:lnTo>
                <a:lnTo>
                  <a:pt x="165" y="298"/>
                </a:lnTo>
                <a:lnTo>
                  <a:pt x="166" y="295"/>
                </a:lnTo>
                <a:lnTo>
                  <a:pt x="167" y="292"/>
                </a:lnTo>
                <a:lnTo>
                  <a:pt x="169" y="290"/>
                </a:lnTo>
                <a:lnTo>
                  <a:pt x="171" y="289"/>
                </a:lnTo>
                <a:lnTo>
                  <a:pt x="174" y="287"/>
                </a:lnTo>
                <a:lnTo>
                  <a:pt x="177" y="287"/>
                </a:lnTo>
                <a:lnTo>
                  <a:pt x="179" y="286"/>
                </a:lnTo>
                <a:lnTo>
                  <a:pt x="389" y="286"/>
                </a:lnTo>
                <a:lnTo>
                  <a:pt x="393" y="287"/>
                </a:lnTo>
                <a:lnTo>
                  <a:pt x="396" y="287"/>
                </a:lnTo>
                <a:lnTo>
                  <a:pt x="398" y="289"/>
                </a:lnTo>
                <a:lnTo>
                  <a:pt x="400" y="290"/>
                </a:lnTo>
                <a:lnTo>
                  <a:pt x="403" y="292"/>
                </a:lnTo>
                <a:lnTo>
                  <a:pt x="404" y="295"/>
                </a:lnTo>
                <a:lnTo>
                  <a:pt x="405" y="298"/>
                </a:lnTo>
                <a:lnTo>
                  <a:pt x="405" y="301"/>
                </a:lnTo>
                <a:lnTo>
                  <a:pt x="405" y="304"/>
                </a:lnTo>
                <a:lnTo>
                  <a:pt x="404" y="306"/>
                </a:lnTo>
                <a:lnTo>
                  <a:pt x="403" y="309"/>
                </a:lnTo>
                <a:lnTo>
                  <a:pt x="400" y="312"/>
                </a:lnTo>
                <a:lnTo>
                  <a:pt x="398" y="313"/>
                </a:lnTo>
                <a:lnTo>
                  <a:pt x="396" y="314"/>
                </a:lnTo>
                <a:lnTo>
                  <a:pt x="393" y="315"/>
                </a:lnTo>
                <a:lnTo>
                  <a:pt x="389" y="316"/>
                </a:lnTo>
                <a:lnTo>
                  <a:pt x="389" y="315"/>
                </a:lnTo>
                <a:close/>
                <a:moveTo>
                  <a:pt x="389" y="406"/>
                </a:moveTo>
                <a:lnTo>
                  <a:pt x="179" y="406"/>
                </a:lnTo>
                <a:lnTo>
                  <a:pt x="177" y="406"/>
                </a:lnTo>
                <a:lnTo>
                  <a:pt x="174" y="404"/>
                </a:lnTo>
                <a:lnTo>
                  <a:pt x="171" y="403"/>
                </a:lnTo>
                <a:lnTo>
                  <a:pt x="169" y="401"/>
                </a:lnTo>
                <a:lnTo>
                  <a:pt x="167" y="399"/>
                </a:lnTo>
                <a:lnTo>
                  <a:pt x="166" y="397"/>
                </a:lnTo>
                <a:lnTo>
                  <a:pt x="165" y="393"/>
                </a:lnTo>
                <a:lnTo>
                  <a:pt x="165" y="391"/>
                </a:lnTo>
                <a:lnTo>
                  <a:pt x="165" y="388"/>
                </a:lnTo>
                <a:lnTo>
                  <a:pt x="166" y="385"/>
                </a:lnTo>
                <a:lnTo>
                  <a:pt x="167" y="382"/>
                </a:lnTo>
                <a:lnTo>
                  <a:pt x="169" y="380"/>
                </a:lnTo>
                <a:lnTo>
                  <a:pt x="171" y="378"/>
                </a:lnTo>
                <a:lnTo>
                  <a:pt x="174" y="377"/>
                </a:lnTo>
                <a:lnTo>
                  <a:pt x="177" y="376"/>
                </a:lnTo>
                <a:lnTo>
                  <a:pt x="179" y="376"/>
                </a:lnTo>
                <a:lnTo>
                  <a:pt x="389" y="376"/>
                </a:lnTo>
                <a:lnTo>
                  <a:pt x="393" y="376"/>
                </a:lnTo>
                <a:lnTo>
                  <a:pt x="396" y="377"/>
                </a:lnTo>
                <a:lnTo>
                  <a:pt x="398" y="378"/>
                </a:lnTo>
                <a:lnTo>
                  <a:pt x="400" y="380"/>
                </a:lnTo>
                <a:lnTo>
                  <a:pt x="403" y="382"/>
                </a:lnTo>
                <a:lnTo>
                  <a:pt x="404" y="385"/>
                </a:lnTo>
                <a:lnTo>
                  <a:pt x="405" y="388"/>
                </a:lnTo>
                <a:lnTo>
                  <a:pt x="405" y="391"/>
                </a:lnTo>
                <a:lnTo>
                  <a:pt x="405" y="393"/>
                </a:lnTo>
                <a:lnTo>
                  <a:pt x="404" y="397"/>
                </a:lnTo>
                <a:lnTo>
                  <a:pt x="403" y="399"/>
                </a:lnTo>
                <a:lnTo>
                  <a:pt x="400" y="401"/>
                </a:lnTo>
                <a:lnTo>
                  <a:pt x="398" y="403"/>
                </a:lnTo>
                <a:lnTo>
                  <a:pt x="396" y="404"/>
                </a:lnTo>
                <a:lnTo>
                  <a:pt x="393" y="406"/>
                </a:lnTo>
                <a:lnTo>
                  <a:pt x="389" y="406"/>
                </a:lnTo>
                <a:close/>
                <a:moveTo>
                  <a:pt x="389" y="496"/>
                </a:moveTo>
                <a:lnTo>
                  <a:pt x="179" y="496"/>
                </a:lnTo>
                <a:lnTo>
                  <a:pt x="177" y="496"/>
                </a:lnTo>
                <a:lnTo>
                  <a:pt x="174" y="495"/>
                </a:lnTo>
                <a:lnTo>
                  <a:pt x="171" y="494"/>
                </a:lnTo>
                <a:lnTo>
                  <a:pt x="169" y="491"/>
                </a:lnTo>
                <a:lnTo>
                  <a:pt x="167" y="489"/>
                </a:lnTo>
                <a:lnTo>
                  <a:pt x="166" y="487"/>
                </a:lnTo>
                <a:lnTo>
                  <a:pt x="165" y="484"/>
                </a:lnTo>
                <a:lnTo>
                  <a:pt x="165" y="481"/>
                </a:lnTo>
                <a:lnTo>
                  <a:pt x="165" y="478"/>
                </a:lnTo>
                <a:lnTo>
                  <a:pt x="166" y="475"/>
                </a:lnTo>
                <a:lnTo>
                  <a:pt x="167" y="473"/>
                </a:lnTo>
                <a:lnTo>
                  <a:pt x="169" y="470"/>
                </a:lnTo>
                <a:lnTo>
                  <a:pt x="171" y="468"/>
                </a:lnTo>
                <a:lnTo>
                  <a:pt x="174" y="467"/>
                </a:lnTo>
                <a:lnTo>
                  <a:pt x="177" y="466"/>
                </a:lnTo>
                <a:lnTo>
                  <a:pt x="179" y="466"/>
                </a:lnTo>
                <a:lnTo>
                  <a:pt x="389" y="466"/>
                </a:lnTo>
                <a:lnTo>
                  <a:pt x="393" y="466"/>
                </a:lnTo>
                <a:lnTo>
                  <a:pt x="396" y="467"/>
                </a:lnTo>
                <a:lnTo>
                  <a:pt x="398" y="468"/>
                </a:lnTo>
                <a:lnTo>
                  <a:pt x="400" y="470"/>
                </a:lnTo>
                <a:lnTo>
                  <a:pt x="403" y="473"/>
                </a:lnTo>
                <a:lnTo>
                  <a:pt x="404" y="475"/>
                </a:lnTo>
                <a:lnTo>
                  <a:pt x="405" y="478"/>
                </a:lnTo>
                <a:lnTo>
                  <a:pt x="405" y="481"/>
                </a:lnTo>
                <a:lnTo>
                  <a:pt x="405" y="484"/>
                </a:lnTo>
                <a:lnTo>
                  <a:pt x="404" y="487"/>
                </a:lnTo>
                <a:lnTo>
                  <a:pt x="403" y="489"/>
                </a:lnTo>
                <a:lnTo>
                  <a:pt x="400" y="491"/>
                </a:lnTo>
                <a:lnTo>
                  <a:pt x="398" y="494"/>
                </a:lnTo>
                <a:lnTo>
                  <a:pt x="396" y="495"/>
                </a:lnTo>
                <a:lnTo>
                  <a:pt x="393" y="496"/>
                </a:lnTo>
                <a:lnTo>
                  <a:pt x="389" y="496"/>
                </a:lnTo>
                <a:close/>
                <a:moveTo>
                  <a:pt x="389" y="586"/>
                </a:moveTo>
                <a:lnTo>
                  <a:pt x="179" y="586"/>
                </a:lnTo>
                <a:lnTo>
                  <a:pt x="177" y="586"/>
                </a:lnTo>
                <a:lnTo>
                  <a:pt x="174" y="585"/>
                </a:lnTo>
                <a:lnTo>
                  <a:pt x="171" y="584"/>
                </a:lnTo>
                <a:lnTo>
                  <a:pt x="169" y="582"/>
                </a:lnTo>
                <a:lnTo>
                  <a:pt x="167" y="579"/>
                </a:lnTo>
                <a:lnTo>
                  <a:pt x="166" y="577"/>
                </a:lnTo>
                <a:lnTo>
                  <a:pt x="165" y="574"/>
                </a:lnTo>
                <a:lnTo>
                  <a:pt x="165" y="571"/>
                </a:lnTo>
                <a:lnTo>
                  <a:pt x="165" y="568"/>
                </a:lnTo>
                <a:lnTo>
                  <a:pt x="166" y="565"/>
                </a:lnTo>
                <a:lnTo>
                  <a:pt x="167" y="563"/>
                </a:lnTo>
                <a:lnTo>
                  <a:pt x="169" y="561"/>
                </a:lnTo>
                <a:lnTo>
                  <a:pt x="171" y="559"/>
                </a:lnTo>
                <a:lnTo>
                  <a:pt x="174" y="557"/>
                </a:lnTo>
                <a:lnTo>
                  <a:pt x="177" y="556"/>
                </a:lnTo>
                <a:lnTo>
                  <a:pt x="179" y="556"/>
                </a:lnTo>
                <a:lnTo>
                  <a:pt x="389" y="556"/>
                </a:lnTo>
                <a:lnTo>
                  <a:pt x="393" y="556"/>
                </a:lnTo>
                <a:lnTo>
                  <a:pt x="396" y="557"/>
                </a:lnTo>
                <a:lnTo>
                  <a:pt x="398" y="559"/>
                </a:lnTo>
                <a:lnTo>
                  <a:pt x="400" y="561"/>
                </a:lnTo>
                <a:lnTo>
                  <a:pt x="403" y="563"/>
                </a:lnTo>
                <a:lnTo>
                  <a:pt x="404" y="565"/>
                </a:lnTo>
                <a:lnTo>
                  <a:pt x="405" y="568"/>
                </a:lnTo>
                <a:lnTo>
                  <a:pt x="405" y="571"/>
                </a:lnTo>
                <a:lnTo>
                  <a:pt x="405" y="574"/>
                </a:lnTo>
                <a:lnTo>
                  <a:pt x="404" y="577"/>
                </a:lnTo>
                <a:lnTo>
                  <a:pt x="403" y="579"/>
                </a:lnTo>
                <a:lnTo>
                  <a:pt x="400" y="582"/>
                </a:lnTo>
                <a:lnTo>
                  <a:pt x="398" y="584"/>
                </a:lnTo>
                <a:lnTo>
                  <a:pt x="396" y="585"/>
                </a:lnTo>
                <a:lnTo>
                  <a:pt x="393" y="586"/>
                </a:lnTo>
                <a:lnTo>
                  <a:pt x="389" y="586"/>
                </a:lnTo>
                <a:lnTo>
                  <a:pt x="389" y="586"/>
                </a:lnTo>
                <a:close/>
                <a:moveTo>
                  <a:pt x="299" y="736"/>
                </a:moveTo>
                <a:lnTo>
                  <a:pt x="179" y="736"/>
                </a:lnTo>
                <a:lnTo>
                  <a:pt x="177" y="736"/>
                </a:lnTo>
                <a:lnTo>
                  <a:pt x="174" y="735"/>
                </a:lnTo>
                <a:lnTo>
                  <a:pt x="171" y="734"/>
                </a:lnTo>
                <a:lnTo>
                  <a:pt x="169" y="731"/>
                </a:lnTo>
                <a:lnTo>
                  <a:pt x="167" y="729"/>
                </a:lnTo>
                <a:lnTo>
                  <a:pt x="166" y="727"/>
                </a:lnTo>
                <a:lnTo>
                  <a:pt x="165" y="725"/>
                </a:lnTo>
                <a:lnTo>
                  <a:pt x="165" y="721"/>
                </a:lnTo>
                <a:lnTo>
                  <a:pt x="165" y="718"/>
                </a:lnTo>
                <a:lnTo>
                  <a:pt x="166" y="715"/>
                </a:lnTo>
                <a:lnTo>
                  <a:pt x="167" y="713"/>
                </a:lnTo>
                <a:lnTo>
                  <a:pt x="169" y="710"/>
                </a:lnTo>
                <a:lnTo>
                  <a:pt x="171" y="708"/>
                </a:lnTo>
                <a:lnTo>
                  <a:pt x="174" y="707"/>
                </a:lnTo>
                <a:lnTo>
                  <a:pt x="177" y="706"/>
                </a:lnTo>
                <a:lnTo>
                  <a:pt x="179" y="706"/>
                </a:lnTo>
                <a:lnTo>
                  <a:pt x="299" y="706"/>
                </a:lnTo>
                <a:lnTo>
                  <a:pt x="302" y="706"/>
                </a:lnTo>
                <a:lnTo>
                  <a:pt x="306" y="707"/>
                </a:lnTo>
                <a:lnTo>
                  <a:pt x="308" y="708"/>
                </a:lnTo>
                <a:lnTo>
                  <a:pt x="310" y="710"/>
                </a:lnTo>
                <a:lnTo>
                  <a:pt x="312" y="713"/>
                </a:lnTo>
                <a:lnTo>
                  <a:pt x="313" y="715"/>
                </a:lnTo>
                <a:lnTo>
                  <a:pt x="314" y="718"/>
                </a:lnTo>
                <a:lnTo>
                  <a:pt x="314" y="721"/>
                </a:lnTo>
                <a:lnTo>
                  <a:pt x="314" y="724"/>
                </a:lnTo>
                <a:lnTo>
                  <a:pt x="313" y="727"/>
                </a:lnTo>
                <a:lnTo>
                  <a:pt x="312" y="729"/>
                </a:lnTo>
                <a:lnTo>
                  <a:pt x="310" y="731"/>
                </a:lnTo>
                <a:lnTo>
                  <a:pt x="308" y="734"/>
                </a:lnTo>
                <a:lnTo>
                  <a:pt x="306" y="735"/>
                </a:lnTo>
                <a:lnTo>
                  <a:pt x="302" y="736"/>
                </a:lnTo>
                <a:lnTo>
                  <a:pt x="299" y="736"/>
                </a:lnTo>
                <a:lnTo>
                  <a:pt x="299" y="736"/>
                </a:lnTo>
                <a:close/>
                <a:moveTo>
                  <a:pt x="885" y="856"/>
                </a:moveTo>
                <a:lnTo>
                  <a:pt x="840" y="856"/>
                </a:lnTo>
                <a:lnTo>
                  <a:pt x="840" y="195"/>
                </a:lnTo>
                <a:lnTo>
                  <a:pt x="885" y="195"/>
                </a:lnTo>
                <a:lnTo>
                  <a:pt x="888" y="195"/>
                </a:lnTo>
                <a:lnTo>
                  <a:pt x="891" y="194"/>
                </a:lnTo>
                <a:lnTo>
                  <a:pt x="894" y="193"/>
                </a:lnTo>
                <a:lnTo>
                  <a:pt x="896" y="191"/>
                </a:lnTo>
                <a:lnTo>
                  <a:pt x="898" y="189"/>
                </a:lnTo>
                <a:lnTo>
                  <a:pt x="899" y="186"/>
                </a:lnTo>
                <a:lnTo>
                  <a:pt x="900" y="184"/>
                </a:lnTo>
                <a:lnTo>
                  <a:pt x="900" y="181"/>
                </a:lnTo>
                <a:lnTo>
                  <a:pt x="900" y="178"/>
                </a:lnTo>
                <a:lnTo>
                  <a:pt x="899" y="174"/>
                </a:lnTo>
                <a:lnTo>
                  <a:pt x="898" y="172"/>
                </a:lnTo>
                <a:lnTo>
                  <a:pt x="896" y="170"/>
                </a:lnTo>
                <a:lnTo>
                  <a:pt x="894" y="168"/>
                </a:lnTo>
                <a:lnTo>
                  <a:pt x="891" y="167"/>
                </a:lnTo>
                <a:lnTo>
                  <a:pt x="888" y="166"/>
                </a:lnTo>
                <a:lnTo>
                  <a:pt x="885" y="166"/>
                </a:lnTo>
                <a:lnTo>
                  <a:pt x="825" y="166"/>
                </a:lnTo>
                <a:lnTo>
                  <a:pt x="780" y="166"/>
                </a:lnTo>
                <a:lnTo>
                  <a:pt x="780" y="91"/>
                </a:lnTo>
                <a:lnTo>
                  <a:pt x="780" y="87"/>
                </a:lnTo>
                <a:lnTo>
                  <a:pt x="779" y="85"/>
                </a:lnTo>
                <a:lnTo>
                  <a:pt x="777" y="82"/>
                </a:lnTo>
                <a:lnTo>
                  <a:pt x="776" y="80"/>
                </a:lnTo>
                <a:lnTo>
                  <a:pt x="774" y="79"/>
                </a:lnTo>
                <a:lnTo>
                  <a:pt x="770" y="76"/>
                </a:lnTo>
                <a:lnTo>
                  <a:pt x="768" y="76"/>
                </a:lnTo>
                <a:lnTo>
                  <a:pt x="765" y="75"/>
                </a:lnTo>
                <a:lnTo>
                  <a:pt x="570" y="75"/>
                </a:lnTo>
                <a:lnTo>
                  <a:pt x="570" y="16"/>
                </a:lnTo>
                <a:lnTo>
                  <a:pt x="570" y="12"/>
                </a:lnTo>
                <a:lnTo>
                  <a:pt x="569" y="9"/>
                </a:lnTo>
                <a:lnTo>
                  <a:pt x="568" y="7"/>
                </a:lnTo>
                <a:lnTo>
                  <a:pt x="566" y="5"/>
                </a:lnTo>
                <a:lnTo>
                  <a:pt x="563" y="3"/>
                </a:lnTo>
                <a:lnTo>
                  <a:pt x="561" y="1"/>
                </a:lnTo>
                <a:lnTo>
                  <a:pt x="558" y="0"/>
                </a:lnTo>
                <a:lnTo>
                  <a:pt x="555" y="0"/>
                </a:lnTo>
                <a:lnTo>
                  <a:pt x="344" y="0"/>
                </a:lnTo>
                <a:lnTo>
                  <a:pt x="342" y="0"/>
                </a:lnTo>
                <a:lnTo>
                  <a:pt x="339" y="1"/>
                </a:lnTo>
                <a:lnTo>
                  <a:pt x="336" y="3"/>
                </a:lnTo>
                <a:lnTo>
                  <a:pt x="334" y="5"/>
                </a:lnTo>
                <a:lnTo>
                  <a:pt x="332" y="7"/>
                </a:lnTo>
                <a:lnTo>
                  <a:pt x="331" y="9"/>
                </a:lnTo>
                <a:lnTo>
                  <a:pt x="330" y="12"/>
                </a:lnTo>
                <a:lnTo>
                  <a:pt x="330" y="16"/>
                </a:lnTo>
                <a:lnTo>
                  <a:pt x="330" y="75"/>
                </a:lnTo>
                <a:lnTo>
                  <a:pt x="134" y="75"/>
                </a:lnTo>
                <a:lnTo>
                  <a:pt x="132" y="76"/>
                </a:lnTo>
                <a:lnTo>
                  <a:pt x="128" y="76"/>
                </a:lnTo>
                <a:lnTo>
                  <a:pt x="126" y="79"/>
                </a:lnTo>
                <a:lnTo>
                  <a:pt x="124" y="80"/>
                </a:lnTo>
                <a:lnTo>
                  <a:pt x="122" y="82"/>
                </a:lnTo>
                <a:lnTo>
                  <a:pt x="121" y="85"/>
                </a:lnTo>
                <a:lnTo>
                  <a:pt x="120" y="87"/>
                </a:lnTo>
                <a:lnTo>
                  <a:pt x="120" y="91"/>
                </a:lnTo>
                <a:lnTo>
                  <a:pt x="120" y="166"/>
                </a:lnTo>
                <a:lnTo>
                  <a:pt x="74" y="166"/>
                </a:lnTo>
                <a:lnTo>
                  <a:pt x="14" y="166"/>
                </a:lnTo>
                <a:lnTo>
                  <a:pt x="12" y="166"/>
                </a:lnTo>
                <a:lnTo>
                  <a:pt x="8" y="167"/>
                </a:lnTo>
                <a:lnTo>
                  <a:pt x="6" y="168"/>
                </a:lnTo>
                <a:lnTo>
                  <a:pt x="4" y="170"/>
                </a:lnTo>
                <a:lnTo>
                  <a:pt x="2" y="172"/>
                </a:lnTo>
                <a:lnTo>
                  <a:pt x="1" y="174"/>
                </a:lnTo>
                <a:lnTo>
                  <a:pt x="0" y="178"/>
                </a:lnTo>
                <a:lnTo>
                  <a:pt x="0" y="181"/>
                </a:lnTo>
                <a:lnTo>
                  <a:pt x="0" y="184"/>
                </a:lnTo>
                <a:lnTo>
                  <a:pt x="1" y="186"/>
                </a:lnTo>
                <a:lnTo>
                  <a:pt x="2" y="189"/>
                </a:lnTo>
                <a:lnTo>
                  <a:pt x="4" y="191"/>
                </a:lnTo>
                <a:lnTo>
                  <a:pt x="6" y="193"/>
                </a:lnTo>
                <a:lnTo>
                  <a:pt x="8" y="194"/>
                </a:lnTo>
                <a:lnTo>
                  <a:pt x="12" y="195"/>
                </a:lnTo>
                <a:lnTo>
                  <a:pt x="14" y="195"/>
                </a:lnTo>
                <a:lnTo>
                  <a:pt x="59" y="195"/>
                </a:lnTo>
                <a:lnTo>
                  <a:pt x="59" y="856"/>
                </a:lnTo>
                <a:lnTo>
                  <a:pt x="14" y="856"/>
                </a:lnTo>
                <a:lnTo>
                  <a:pt x="12" y="857"/>
                </a:lnTo>
                <a:lnTo>
                  <a:pt x="8" y="858"/>
                </a:lnTo>
                <a:lnTo>
                  <a:pt x="6" y="859"/>
                </a:lnTo>
                <a:lnTo>
                  <a:pt x="4" y="861"/>
                </a:lnTo>
                <a:lnTo>
                  <a:pt x="2" y="864"/>
                </a:lnTo>
                <a:lnTo>
                  <a:pt x="1" y="866"/>
                </a:lnTo>
                <a:lnTo>
                  <a:pt x="0" y="868"/>
                </a:lnTo>
                <a:lnTo>
                  <a:pt x="0" y="871"/>
                </a:lnTo>
                <a:lnTo>
                  <a:pt x="0" y="875"/>
                </a:lnTo>
                <a:lnTo>
                  <a:pt x="1" y="877"/>
                </a:lnTo>
                <a:lnTo>
                  <a:pt x="2" y="880"/>
                </a:lnTo>
                <a:lnTo>
                  <a:pt x="4" y="882"/>
                </a:lnTo>
                <a:lnTo>
                  <a:pt x="6" y="883"/>
                </a:lnTo>
                <a:lnTo>
                  <a:pt x="8" y="886"/>
                </a:lnTo>
                <a:lnTo>
                  <a:pt x="12" y="887"/>
                </a:lnTo>
                <a:lnTo>
                  <a:pt x="14" y="887"/>
                </a:lnTo>
                <a:lnTo>
                  <a:pt x="74" y="887"/>
                </a:lnTo>
                <a:lnTo>
                  <a:pt x="360" y="887"/>
                </a:lnTo>
                <a:lnTo>
                  <a:pt x="360" y="691"/>
                </a:lnTo>
                <a:lnTo>
                  <a:pt x="360" y="688"/>
                </a:lnTo>
                <a:lnTo>
                  <a:pt x="361" y="685"/>
                </a:lnTo>
                <a:lnTo>
                  <a:pt x="362" y="683"/>
                </a:lnTo>
                <a:lnTo>
                  <a:pt x="364" y="681"/>
                </a:lnTo>
                <a:lnTo>
                  <a:pt x="366" y="679"/>
                </a:lnTo>
                <a:lnTo>
                  <a:pt x="368" y="677"/>
                </a:lnTo>
                <a:lnTo>
                  <a:pt x="372" y="676"/>
                </a:lnTo>
                <a:lnTo>
                  <a:pt x="375" y="676"/>
                </a:lnTo>
                <a:lnTo>
                  <a:pt x="525" y="676"/>
                </a:lnTo>
                <a:lnTo>
                  <a:pt x="528" y="676"/>
                </a:lnTo>
                <a:lnTo>
                  <a:pt x="530" y="677"/>
                </a:lnTo>
                <a:lnTo>
                  <a:pt x="534" y="679"/>
                </a:lnTo>
                <a:lnTo>
                  <a:pt x="536" y="681"/>
                </a:lnTo>
                <a:lnTo>
                  <a:pt x="537" y="683"/>
                </a:lnTo>
                <a:lnTo>
                  <a:pt x="539" y="685"/>
                </a:lnTo>
                <a:lnTo>
                  <a:pt x="539" y="688"/>
                </a:lnTo>
                <a:lnTo>
                  <a:pt x="540" y="692"/>
                </a:lnTo>
                <a:lnTo>
                  <a:pt x="540" y="887"/>
                </a:lnTo>
                <a:lnTo>
                  <a:pt x="825" y="887"/>
                </a:lnTo>
                <a:lnTo>
                  <a:pt x="885" y="887"/>
                </a:lnTo>
                <a:lnTo>
                  <a:pt x="888" y="886"/>
                </a:lnTo>
                <a:lnTo>
                  <a:pt x="891" y="886"/>
                </a:lnTo>
                <a:lnTo>
                  <a:pt x="894" y="883"/>
                </a:lnTo>
                <a:lnTo>
                  <a:pt x="896" y="882"/>
                </a:lnTo>
                <a:lnTo>
                  <a:pt x="898" y="880"/>
                </a:lnTo>
                <a:lnTo>
                  <a:pt x="899" y="877"/>
                </a:lnTo>
                <a:lnTo>
                  <a:pt x="900" y="875"/>
                </a:lnTo>
                <a:lnTo>
                  <a:pt x="900" y="871"/>
                </a:lnTo>
                <a:lnTo>
                  <a:pt x="900" y="868"/>
                </a:lnTo>
                <a:lnTo>
                  <a:pt x="899" y="866"/>
                </a:lnTo>
                <a:lnTo>
                  <a:pt x="898" y="864"/>
                </a:lnTo>
                <a:lnTo>
                  <a:pt x="896" y="861"/>
                </a:lnTo>
                <a:lnTo>
                  <a:pt x="894" y="859"/>
                </a:lnTo>
                <a:lnTo>
                  <a:pt x="891" y="858"/>
                </a:lnTo>
                <a:lnTo>
                  <a:pt x="888" y="857"/>
                </a:lnTo>
                <a:lnTo>
                  <a:pt x="885" y="857"/>
                </a:lnTo>
                <a:lnTo>
                  <a:pt x="885" y="856"/>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en-US" sz="3600">
              <a:solidFill>
                <a:schemeClr val="tx1">
                  <a:lumMod val="65000"/>
                  <a:lumOff val="35000"/>
                </a:schemeClr>
              </a:solidFill>
            </a:endParaRPr>
          </a:p>
        </p:txBody>
      </p:sp>
      <p:sp>
        <p:nvSpPr>
          <p:cNvPr id="154" name="Freeform 106"/>
          <p:cNvSpPr>
            <a:spLocks noEditPoints="1"/>
          </p:cNvSpPr>
          <p:nvPr/>
        </p:nvSpPr>
        <p:spPr bwMode="auto">
          <a:xfrm>
            <a:off x="5799199" y="3101593"/>
            <a:ext cx="409430" cy="258514"/>
          </a:xfrm>
          <a:custGeom>
            <a:avLst/>
            <a:gdLst>
              <a:gd name="T0" fmla="*/ 518 w 1171"/>
              <a:gd name="T1" fmla="*/ 591 h 741"/>
              <a:gd name="T2" fmla="*/ 450 w 1171"/>
              <a:gd name="T3" fmla="*/ 540 h 741"/>
              <a:gd name="T4" fmla="*/ 414 w 1171"/>
              <a:gd name="T5" fmla="*/ 465 h 741"/>
              <a:gd name="T6" fmla="*/ 418 w 1171"/>
              <a:gd name="T7" fmla="*/ 377 h 741"/>
              <a:gd name="T8" fmla="*/ 462 w 1171"/>
              <a:gd name="T9" fmla="*/ 305 h 741"/>
              <a:gd name="T10" fmla="*/ 533 w 1171"/>
              <a:gd name="T11" fmla="*/ 262 h 741"/>
              <a:gd name="T12" fmla="*/ 733 w 1171"/>
              <a:gd name="T13" fmla="*/ 280 h 741"/>
              <a:gd name="T14" fmla="*/ 545 w 1171"/>
              <a:gd name="T15" fmla="*/ 299 h 741"/>
              <a:gd name="T16" fmla="*/ 489 w 1171"/>
              <a:gd name="T17" fmla="*/ 332 h 741"/>
              <a:gd name="T18" fmla="*/ 455 w 1171"/>
              <a:gd name="T19" fmla="*/ 388 h 741"/>
              <a:gd name="T20" fmla="*/ 452 w 1171"/>
              <a:gd name="T21" fmla="*/ 456 h 741"/>
              <a:gd name="T22" fmla="*/ 480 w 1171"/>
              <a:gd name="T23" fmla="*/ 516 h 741"/>
              <a:gd name="T24" fmla="*/ 533 w 1171"/>
              <a:gd name="T25" fmla="*/ 555 h 741"/>
              <a:gd name="T26" fmla="*/ 600 w 1171"/>
              <a:gd name="T27" fmla="*/ 565 h 741"/>
              <a:gd name="T28" fmla="*/ 663 w 1171"/>
              <a:gd name="T29" fmla="*/ 543 h 741"/>
              <a:gd name="T30" fmla="*/ 706 w 1171"/>
              <a:gd name="T31" fmla="*/ 494 h 741"/>
              <a:gd name="T32" fmla="*/ 722 w 1171"/>
              <a:gd name="T33" fmla="*/ 429 h 741"/>
              <a:gd name="T34" fmla="*/ 748 w 1171"/>
              <a:gd name="T35" fmla="*/ 497 h 741"/>
              <a:gd name="T36" fmla="*/ 697 w 1171"/>
              <a:gd name="T37" fmla="*/ 564 h 741"/>
              <a:gd name="T38" fmla="*/ 621 w 1171"/>
              <a:gd name="T39" fmla="*/ 601 h 741"/>
              <a:gd name="T40" fmla="*/ 957 w 1171"/>
              <a:gd name="T41" fmla="*/ 303 h 741"/>
              <a:gd name="T42" fmla="*/ 948 w 1171"/>
              <a:gd name="T43" fmla="*/ 227 h 741"/>
              <a:gd name="T44" fmla="*/ 921 w 1171"/>
              <a:gd name="T45" fmla="*/ 158 h 741"/>
              <a:gd name="T46" fmla="*/ 879 w 1171"/>
              <a:gd name="T47" fmla="*/ 100 h 741"/>
              <a:gd name="T48" fmla="*/ 825 w 1171"/>
              <a:gd name="T49" fmla="*/ 52 h 741"/>
              <a:gd name="T50" fmla="*/ 759 w 1171"/>
              <a:gd name="T51" fmla="*/ 19 h 741"/>
              <a:gd name="T52" fmla="*/ 686 w 1171"/>
              <a:gd name="T53" fmla="*/ 2 h 741"/>
              <a:gd name="T54" fmla="*/ 589 w 1171"/>
              <a:gd name="T55" fmla="*/ 8 h 741"/>
              <a:gd name="T56" fmla="*/ 492 w 1171"/>
              <a:gd name="T57" fmla="*/ 48 h 741"/>
              <a:gd name="T58" fmla="*/ 415 w 1171"/>
              <a:gd name="T59" fmla="*/ 119 h 741"/>
              <a:gd name="T60" fmla="*/ 349 w 1171"/>
              <a:gd name="T61" fmla="*/ 160 h 741"/>
              <a:gd name="T62" fmla="*/ 298 w 1171"/>
              <a:gd name="T63" fmla="*/ 157 h 741"/>
              <a:gd name="T64" fmla="*/ 233 w 1171"/>
              <a:gd name="T65" fmla="*/ 178 h 741"/>
              <a:gd name="T66" fmla="*/ 184 w 1171"/>
              <a:gd name="T67" fmla="*/ 223 h 741"/>
              <a:gd name="T68" fmla="*/ 158 w 1171"/>
              <a:gd name="T69" fmla="*/ 286 h 741"/>
              <a:gd name="T70" fmla="*/ 81 w 1171"/>
              <a:gd name="T71" fmla="*/ 331 h 741"/>
              <a:gd name="T72" fmla="*/ 26 w 1171"/>
              <a:gd name="T73" fmla="*/ 400 h 741"/>
              <a:gd name="T74" fmla="*/ 1 w 1171"/>
              <a:gd name="T75" fmla="*/ 489 h 741"/>
              <a:gd name="T76" fmla="*/ 5 w 1171"/>
              <a:gd name="T77" fmla="*/ 555 h 741"/>
              <a:gd name="T78" fmla="*/ 23 w 1171"/>
              <a:gd name="T79" fmla="*/ 609 h 741"/>
              <a:gd name="T80" fmla="*/ 68 w 1171"/>
              <a:gd name="T81" fmla="*/ 673 h 741"/>
              <a:gd name="T82" fmla="*/ 133 w 1171"/>
              <a:gd name="T83" fmla="*/ 719 h 741"/>
              <a:gd name="T84" fmla="*/ 187 w 1171"/>
              <a:gd name="T85" fmla="*/ 737 h 741"/>
              <a:gd name="T86" fmla="*/ 957 w 1171"/>
              <a:gd name="T87" fmla="*/ 741 h 741"/>
              <a:gd name="T88" fmla="*/ 1021 w 1171"/>
              <a:gd name="T89" fmla="*/ 732 h 741"/>
              <a:gd name="T90" fmla="*/ 1109 w 1171"/>
              <a:gd name="T91" fmla="*/ 678 h 741"/>
              <a:gd name="T92" fmla="*/ 1162 w 1171"/>
              <a:gd name="T93" fmla="*/ 590 h 741"/>
              <a:gd name="T94" fmla="*/ 1171 w 1171"/>
              <a:gd name="T95" fmla="*/ 526 h 741"/>
              <a:gd name="T96" fmla="*/ 1162 w 1171"/>
              <a:gd name="T97" fmla="*/ 463 h 741"/>
              <a:gd name="T98" fmla="*/ 1109 w 1171"/>
              <a:gd name="T99" fmla="*/ 375 h 741"/>
              <a:gd name="T100" fmla="*/ 1021 w 1171"/>
              <a:gd name="T101" fmla="*/ 322 h 741"/>
              <a:gd name="T102" fmla="*/ 957 w 1171"/>
              <a:gd name="T103" fmla="*/ 31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1" h="741">
                <a:moveTo>
                  <a:pt x="586" y="605"/>
                </a:moveTo>
                <a:lnTo>
                  <a:pt x="567" y="604"/>
                </a:lnTo>
                <a:lnTo>
                  <a:pt x="550" y="601"/>
                </a:lnTo>
                <a:lnTo>
                  <a:pt x="533" y="597"/>
                </a:lnTo>
                <a:lnTo>
                  <a:pt x="518" y="591"/>
                </a:lnTo>
                <a:lnTo>
                  <a:pt x="502" y="584"/>
                </a:lnTo>
                <a:lnTo>
                  <a:pt x="488" y="575"/>
                </a:lnTo>
                <a:lnTo>
                  <a:pt x="473" y="564"/>
                </a:lnTo>
                <a:lnTo>
                  <a:pt x="462" y="553"/>
                </a:lnTo>
                <a:lnTo>
                  <a:pt x="450" y="540"/>
                </a:lnTo>
                <a:lnTo>
                  <a:pt x="440" y="528"/>
                </a:lnTo>
                <a:lnTo>
                  <a:pt x="431" y="512"/>
                </a:lnTo>
                <a:lnTo>
                  <a:pt x="424" y="497"/>
                </a:lnTo>
                <a:lnTo>
                  <a:pt x="418" y="481"/>
                </a:lnTo>
                <a:lnTo>
                  <a:pt x="414" y="465"/>
                </a:lnTo>
                <a:lnTo>
                  <a:pt x="411" y="448"/>
                </a:lnTo>
                <a:lnTo>
                  <a:pt x="410" y="429"/>
                </a:lnTo>
                <a:lnTo>
                  <a:pt x="411" y="411"/>
                </a:lnTo>
                <a:lnTo>
                  <a:pt x="414" y="394"/>
                </a:lnTo>
                <a:lnTo>
                  <a:pt x="418" y="377"/>
                </a:lnTo>
                <a:lnTo>
                  <a:pt x="424" y="361"/>
                </a:lnTo>
                <a:lnTo>
                  <a:pt x="431" y="345"/>
                </a:lnTo>
                <a:lnTo>
                  <a:pt x="440" y="331"/>
                </a:lnTo>
                <a:lnTo>
                  <a:pt x="450" y="317"/>
                </a:lnTo>
                <a:lnTo>
                  <a:pt x="462" y="305"/>
                </a:lnTo>
                <a:lnTo>
                  <a:pt x="473" y="293"/>
                </a:lnTo>
                <a:lnTo>
                  <a:pt x="488" y="283"/>
                </a:lnTo>
                <a:lnTo>
                  <a:pt x="502" y="275"/>
                </a:lnTo>
                <a:lnTo>
                  <a:pt x="518" y="267"/>
                </a:lnTo>
                <a:lnTo>
                  <a:pt x="533" y="262"/>
                </a:lnTo>
                <a:lnTo>
                  <a:pt x="550" y="258"/>
                </a:lnTo>
                <a:lnTo>
                  <a:pt x="567" y="254"/>
                </a:lnTo>
                <a:lnTo>
                  <a:pt x="586" y="253"/>
                </a:lnTo>
                <a:lnTo>
                  <a:pt x="586" y="195"/>
                </a:lnTo>
                <a:lnTo>
                  <a:pt x="733" y="280"/>
                </a:lnTo>
                <a:lnTo>
                  <a:pt x="586" y="364"/>
                </a:lnTo>
                <a:lnTo>
                  <a:pt x="586" y="292"/>
                </a:lnTo>
                <a:lnTo>
                  <a:pt x="572" y="293"/>
                </a:lnTo>
                <a:lnTo>
                  <a:pt x="558" y="295"/>
                </a:lnTo>
                <a:lnTo>
                  <a:pt x="545" y="299"/>
                </a:lnTo>
                <a:lnTo>
                  <a:pt x="533" y="303"/>
                </a:lnTo>
                <a:lnTo>
                  <a:pt x="521" y="309"/>
                </a:lnTo>
                <a:lnTo>
                  <a:pt x="509" y="316"/>
                </a:lnTo>
                <a:lnTo>
                  <a:pt x="498" y="323"/>
                </a:lnTo>
                <a:lnTo>
                  <a:pt x="489" y="332"/>
                </a:lnTo>
                <a:lnTo>
                  <a:pt x="480" y="342"/>
                </a:lnTo>
                <a:lnTo>
                  <a:pt x="472" y="353"/>
                </a:lnTo>
                <a:lnTo>
                  <a:pt x="466" y="364"/>
                </a:lnTo>
                <a:lnTo>
                  <a:pt x="459" y="376"/>
                </a:lnTo>
                <a:lnTo>
                  <a:pt x="455" y="388"/>
                </a:lnTo>
                <a:lnTo>
                  <a:pt x="452" y="401"/>
                </a:lnTo>
                <a:lnTo>
                  <a:pt x="450" y="415"/>
                </a:lnTo>
                <a:lnTo>
                  <a:pt x="449" y="429"/>
                </a:lnTo>
                <a:lnTo>
                  <a:pt x="450" y="443"/>
                </a:lnTo>
                <a:lnTo>
                  <a:pt x="452" y="456"/>
                </a:lnTo>
                <a:lnTo>
                  <a:pt x="455" y="469"/>
                </a:lnTo>
                <a:lnTo>
                  <a:pt x="459" y="482"/>
                </a:lnTo>
                <a:lnTo>
                  <a:pt x="466" y="494"/>
                </a:lnTo>
                <a:lnTo>
                  <a:pt x="472" y="506"/>
                </a:lnTo>
                <a:lnTo>
                  <a:pt x="480" y="516"/>
                </a:lnTo>
                <a:lnTo>
                  <a:pt x="489" y="525"/>
                </a:lnTo>
                <a:lnTo>
                  <a:pt x="498" y="534"/>
                </a:lnTo>
                <a:lnTo>
                  <a:pt x="509" y="543"/>
                </a:lnTo>
                <a:lnTo>
                  <a:pt x="521" y="549"/>
                </a:lnTo>
                <a:lnTo>
                  <a:pt x="533" y="555"/>
                </a:lnTo>
                <a:lnTo>
                  <a:pt x="545" y="560"/>
                </a:lnTo>
                <a:lnTo>
                  <a:pt x="558" y="563"/>
                </a:lnTo>
                <a:lnTo>
                  <a:pt x="572" y="565"/>
                </a:lnTo>
                <a:lnTo>
                  <a:pt x="586" y="565"/>
                </a:lnTo>
                <a:lnTo>
                  <a:pt x="600" y="565"/>
                </a:lnTo>
                <a:lnTo>
                  <a:pt x="613" y="563"/>
                </a:lnTo>
                <a:lnTo>
                  <a:pt x="626" y="560"/>
                </a:lnTo>
                <a:lnTo>
                  <a:pt x="639" y="555"/>
                </a:lnTo>
                <a:lnTo>
                  <a:pt x="651" y="549"/>
                </a:lnTo>
                <a:lnTo>
                  <a:pt x="663" y="543"/>
                </a:lnTo>
                <a:lnTo>
                  <a:pt x="672" y="534"/>
                </a:lnTo>
                <a:lnTo>
                  <a:pt x="682" y="525"/>
                </a:lnTo>
                <a:lnTo>
                  <a:pt x="691" y="516"/>
                </a:lnTo>
                <a:lnTo>
                  <a:pt x="699" y="506"/>
                </a:lnTo>
                <a:lnTo>
                  <a:pt x="706" y="494"/>
                </a:lnTo>
                <a:lnTo>
                  <a:pt x="711" y="482"/>
                </a:lnTo>
                <a:lnTo>
                  <a:pt x="717" y="469"/>
                </a:lnTo>
                <a:lnTo>
                  <a:pt x="720" y="456"/>
                </a:lnTo>
                <a:lnTo>
                  <a:pt x="722" y="443"/>
                </a:lnTo>
                <a:lnTo>
                  <a:pt x="722" y="429"/>
                </a:lnTo>
                <a:lnTo>
                  <a:pt x="761" y="429"/>
                </a:lnTo>
                <a:lnTo>
                  <a:pt x="761" y="448"/>
                </a:lnTo>
                <a:lnTo>
                  <a:pt x="758" y="465"/>
                </a:lnTo>
                <a:lnTo>
                  <a:pt x="753" y="481"/>
                </a:lnTo>
                <a:lnTo>
                  <a:pt x="748" y="497"/>
                </a:lnTo>
                <a:lnTo>
                  <a:pt x="740" y="512"/>
                </a:lnTo>
                <a:lnTo>
                  <a:pt x="732" y="528"/>
                </a:lnTo>
                <a:lnTo>
                  <a:pt x="721" y="540"/>
                </a:lnTo>
                <a:lnTo>
                  <a:pt x="710" y="553"/>
                </a:lnTo>
                <a:lnTo>
                  <a:pt x="697" y="564"/>
                </a:lnTo>
                <a:lnTo>
                  <a:pt x="684" y="575"/>
                </a:lnTo>
                <a:lnTo>
                  <a:pt x="669" y="584"/>
                </a:lnTo>
                <a:lnTo>
                  <a:pt x="654" y="591"/>
                </a:lnTo>
                <a:lnTo>
                  <a:pt x="638" y="597"/>
                </a:lnTo>
                <a:lnTo>
                  <a:pt x="621" y="601"/>
                </a:lnTo>
                <a:lnTo>
                  <a:pt x="603" y="604"/>
                </a:lnTo>
                <a:lnTo>
                  <a:pt x="586" y="605"/>
                </a:lnTo>
                <a:close/>
                <a:moveTo>
                  <a:pt x="957" y="312"/>
                </a:moveTo>
                <a:lnTo>
                  <a:pt x="957" y="307"/>
                </a:lnTo>
                <a:lnTo>
                  <a:pt x="957" y="303"/>
                </a:lnTo>
                <a:lnTo>
                  <a:pt x="957" y="288"/>
                </a:lnTo>
                <a:lnTo>
                  <a:pt x="956" y="272"/>
                </a:lnTo>
                <a:lnTo>
                  <a:pt x="954" y="256"/>
                </a:lnTo>
                <a:lnTo>
                  <a:pt x="951" y="242"/>
                </a:lnTo>
                <a:lnTo>
                  <a:pt x="948" y="227"/>
                </a:lnTo>
                <a:lnTo>
                  <a:pt x="944" y="213"/>
                </a:lnTo>
                <a:lnTo>
                  <a:pt x="939" y="199"/>
                </a:lnTo>
                <a:lnTo>
                  <a:pt x="934" y="185"/>
                </a:lnTo>
                <a:lnTo>
                  <a:pt x="928" y="172"/>
                </a:lnTo>
                <a:lnTo>
                  <a:pt x="921" y="158"/>
                </a:lnTo>
                <a:lnTo>
                  <a:pt x="914" y="146"/>
                </a:lnTo>
                <a:lnTo>
                  <a:pt x="906" y="133"/>
                </a:lnTo>
                <a:lnTo>
                  <a:pt x="897" y="121"/>
                </a:lnTo>
                <a:lnTo>
                  <a:pt x="888" y="111"/>
                </a:lnTo>
                <a:lnTo>
                  <a:pt x="879" y="100"/>
                </a:lnTo>
                <a:lnTo>
                  <a:pt x="869" y="89"/>
                </a:lnTo>
                <a:lnTo>
                  <a:pt x="858" y="79"/>
                </a:lnTo>
                <a:lnTo>
                  <a:pt x="847" y="70"/>
                </a:lnTo>
                <a:lnTo>
                  <a:pt x="836" y="61"/>
                </a:lnTo>
                <a:lnTo>
                  <a:pt x="825" y="52"/>
                </a:lnTo>
                <a:lnTo>
                  <a:pt x="812" y="44"/>
                </a:lnTo>
                <a:lnTo>
                  <a:pt x="800" y="37"/>
                </a:lnTo>
                <a:lnTo>
                  <a:pt x="786" y="31"/>
                </a:lnTo>
                <a:lnTo>
                  <a:pt x="773" y="24"/>
                </a:lnTo>
                <a:lnTo>
                  <a:pt x="759" y="19"/>
                </a:lnTo>
                <a:lnTo>
                  <a:pt x="745" y="13"/>
                </a:lnTo>
                <a:lnTo>
                  <a:pt x="731" y="10"/>
                </a:lnTo>
                <a:lnTo>
                  <a:pt x="715" y="7"/>
                </a:lnTo>
                <a:lnTo>
                  <a:pt x="701" y="4"/>
                </a:lnTo>
                <a:lnTo>
                  <a:pt x="686" y="2"/>
                </a:lnTo>
                <a:lnTo>
                  <a:pt x="670" y="0"/>
                </a:lnTo>
                <a:lnTo>
                  <a:pt x="655" y="0"/>
                </a:lnTo>
                <a:lnTo>
                  <a:pt x="632" y="2"/>
                </a:lnTo>
                <a:lnTo>
                  <a:pt x="611" y="4"/>
                </a:lnTo>
                <a:lnTo>
                  <a:pt x="589" y="8"/>
                </a:lnTo>
                <a:lnTo>
                  <a:pt x="569" y="13"/>
                </a:lnTo>
                <a:lnTo>
                  <a:pt x="548" y="20"/>
                </a:lnTo>
                <a:lnTo>
                  <a:pt x="529" y="29"/>
                </a:lnTo>
                <a:lnTo>
                  <a:pt x="510" y="37"/>
                </a:lnTo>
                <a:lnTo>
                  <a:pt x="492" y="48"/>
                </a:lnTo>
                <a:lnTo>
                  <a:pt x="475" y="60"/>
                </a:lnTo>
                <a:lnTo>
                  <a:pt x="458" y="74"/>
                </a:lnTo>
                <a:lnTo>
                  <a:pt x="443" y="88"/>
                </a:lnTo>
                <a:lnTo>
                  <a:pt x="428" y="103"/>
                </a:lnTo>
                <a:lnTo>
                  <a:pt x="415" y="119"/>
                </a:lnTo>
                <a:lnTo>
                  <a:pt x="403" y="137"/>
                </a:lnTo>
                <a:lnTo>
                  <a:pt x="392" y="154"/>
                </a:lnTo>
                <a:lnTo>
                  <a:pt x="383" y="172"/>
                </a:lnTo>
                <a:lnTo>
                  <a:pt x="365" y="166"/>
                </a:lnTo>
                <a:lnTo>
                  <a:pt x="349" y="160"/>
                </a:lnTo>
                <a:lnTo>
                  <a:pt x="340" y="158"/>
                </a:lnTo>
                <a:lnTo>
                  <a:pt x="331" y="157"/>
                </a:lnTo>
                <a:lnTo>
                  <a:pt x="321" y="156"/>
                </a:lnTo>
                <a:lnTo>
                  <a:pt x="313" y="156"/>
                </a:lnTo>
                <a:lnTo>
                  <a:pt x="298" y="157"/>
                </a:lnTo>
                <a:lnTo>
                  <a:pt x="284" y="158"/>
                </a:lnTo>
                <a:lnTo>
                  <a:pt x="270" y="161"/>
                </a:lnTo>
                <a:lnTo>
                  <a:pt x="257" y="166"/>
                </a:lnTo>
                <a:lnTo>
                  <a:pt x="244" y="171"/>
                </a:lnTo>
                <a:lnTo>
                  <a:pt x="233" y="178"/>
                </a:lnTo>
                <a:lnTo>
                  <a:pt x="222" y="185"/>
                </a:lnTo>
                <a:lnTo>
                  <a:pt x="211" y="193"/>
                </a:lnTo>
                <a:lnTo>
                  <a:pt x="201" y="202"/>
                </a:lnTo>
                <a:lnTo>
                  <a:pt x="193" y="212"/>
                </a:lnTo>
                <a:lnTo>
                  <a:pt x="184" y="223"/>
                </a:lnTo>
                <a:lnTo>
                  <a:pt x="176" y="235"/>
                </a:lnTo>
                <a:lnTo>
                  <a:pt x="171" y="247"/>
                </a:lnTo>
                <a:lnTo>
                  <a:pt x="166" y="259"/>
                </a:lnTo>
                <a:lnTo>
                  <a:pt x="161" y="273"/>
                </a:lnTo>
                <a:lnTo>
                  <a:pt x="158" y="286"/>
                </a:lnTo>
                <a:lnTo>
                  <a:pt x="142" y="292"/>
                </a:lnTo>
                <a:lnTo>
                  <a:pt x="126" y="301"/>
                </a:lnTo>
                <a:lnTo>
                  <a:pt x="109" y="309"/>
                </a:lnTo>
                <a:lnTo>
                  <a:pt x="95" y="319"/>
                </a:lnTo>
                <a:lnTo>
                  <a:pt x="81" y="331"/>
                </a:lnTo>
                <a:lnTo>
                  <a:pt x="68" y="343"/>
                </a:lnTo>
                <a:lnTo>
                  <a:pt x="55" y="356"/>
                </a:lnTo>
                <a:lnTo>
                  <a:pt x="45" y="370"/>
                </a:lnTo>
                <a:lnTo>
                  <a:pt x="35" y="385"/>
                </a:lnTo>
                <a:lnTo>
                  <a:pt x="26" y="400"/>
                </a:lnTo>
                <a:lnTo>
                  <a:pt x="19" y="416"/>
                </a:lnTo>
                <a:lnTo>
                  <a:pt x="12" y="434"/>
                </a:lnTo>
                <a:lnTo>
                  <a:pt x="7" y="451"/>
                </a:lnTo>
                <a:lnTo>
                  <a:pt x="4" y="469"/>
                </a:lnTo>
                <a:lnTo>
                  <a:pt x="1" y="489"/>
                </a:lnTo>
                <a:lnTo>
                  <a:pt x="0" y="507"/>
                </a:lnTo>
                <a:lnTo>
                  <a:pt x="0" y="519"/>
                </a:lnTo>
                <a:lnTo>
                  <a:pt x="1" y="531"/>
                </a:lnTo>
                <a:lnTo>
                  <a:pt x="3" y="543"/>
                </a:lnTo>
                <a:lnTo>
                  <a:pt x="5" y="555"/>
                </a:lnTo>
                <a:lnTo>
                  <a:pt x="8" y="565"/>
                </a:lnTo>
                <a:lnTo>
                  <a:pt x="11" y="577"/>
                </a:lnTo>
                <a:lnTo>
                  <a:pt x="14" y="588"/>
                </a:lnTo>
                <a:lnTo>
                  <a:pt x="19" y="599"/>
                </a:lnTo>
                <a:lnTo>
                  <a:pt x="23" y="609"/>
                </a:lnTo>
                <a:lnTo>
                  <a:pt x="28" y="619"/>
                </a:lnTo>
                <a:lnTo>
                  <a:pt x="34" y="629"/>
                </a:lnTo>
                <a:lnTo>
                  <a:pt x="40" y="638"/>
                </a:lnTo>
                <a:lnTo>
                  <a:pt x="53" y="656"/>
                </a:lnTo>
                <a:lnTo>
                  <a:pt x="68" y="673"/>
                </a:lnTo>
                <a:lnTo>
                  <a:pt x="86" y="688"/>
                </a:lnTo>
                <a:lnTo>
                  <a:pt x="103" y="701"/>
                </a:lnTo>
                <a:lnTo>
                  <a:pt x="113" y="708"/>
                </a:lnTo>
                <a:lnTo>
                  <a:pt x="122" y="713"/>
                </a:lnTo>
                <a:lnTo>
                  <a:pt x="133" y="719"/>
                </a:lnTo>
                <a:lnTo>
                  <a:pt x="143" y="723"/>
                </a:lnTo>
                <a:lnTo>
                  <a:pt x="154" y="727"/>
                </a:lnTo>
                <a:lnTo>
                  <a:pt x="165" y="731"/>
                </a:lnTo>
                <a:lnTo>
                  <a:pt x="175" y="734"/>
                </a:lnTo>
                <a:lnTo>
                  <a:pt x="187" y="737"/>
                </a:lnTo>
                <a:lnTo>
                  <a:pt x="199" y="739"/>
                </a:lnTo>
                <a:lnTo>
                  <a:pt x="210" y="740"/>
                </a:lnTo>
                <a:lnTo>
                  <a:pt x="222" y="741"/>
                </a:lnTo>
                <a:lnTo>
                  <a:pt x="234" y="741"/>
                </a:lnTo>
                <a:lnTo>
                  <a:pt x="957" y="741"/>
                </a:lnTo>
                <a:lnTo>
                  <a:pt x="968" y="741"/>
                </a:lnTo>
                <a:lnTo>
                  <a:pt x="979" y="740"/>
                </a:lnTo>
                <a:lnTo>
                  <a:pt x="990" y="739"/>
                </a:lnTo>
                <a:lnTo>
                  <a:pt x="1001" y="737"/>
                </a:lnTo>
                <a:lnTo>
                  <a:pt x="1021" y="732"/>
                </a:lnTo>
                <a:lnTo>
                  <a:pt x="1041" y="724"/>
                </a:lnTo>
                <a:lnTo>
                  <a:pt x="1059" y="715"/>
                </a:lnTo>
                <a:lnTo>
                  <a:pt x="1077" y="705"/>
                </a:lnTo>
                <a:lnTo>
                  <a:pt x="1093" y="692"/>
                </a:lnTo>
                <a:lnTo>
                  <a:pt x="1109" y="678"/>
                </a:lnTo>
                <a:lnTo>
                  <a:pt x="1123" y="663"/>
                </a:lnTo>
                <a:lnTo>
                  <a:pt x="1135" y="646"/>
                </a:lnTo>
                <a:lnTo>
                  <a:pt x="1145" y="629"/>
                </a:lnTo>
                <a:lnTo>
                  <a:pt x="1154" y="610"/>
                </a:lnTo>
                <a:lnTo>
                  <a:pt x="1162" y="590"/>
                </a:lnTo>
                <a:lnTo>
                  <a:pt x="1167" y="570"/>
                </a:lnTo>
                <a:lnTo>
                  <a:pt x="1169" y="559"/>
                </a:lnTo>
                <a:lnTo>
                  <a:pt x="1170" y="549"/>
                </a:lnTo>
                <a:lnTo>
                  <a:pt x="1171" y="537"/>
                </a:lnTo>
                <a:lnTo>
                  <a:pt x="1171" y="526"/>
                </a:lnTo>
                <a:lnTo>
                  <a:pt x="1171" y="516"/>
                </a:lnTo>
                <a:lnTo>
                  <a:pt x="1170" y="505"/>
                </a:lnTo>
                <a:lnTo>
                  <a:pt x="1169" y="494"/>
                </a:lnTo>
                <a:lnTo>
                  <a:pt x="1167" y="483"/>
                </a:lnTo>
                <a:lnTo>
                  <a:pt x="1162" y="463"/>
                </a:lnTo>
                <a:lnTo>
                  <a:pt x="1154" y="443"/>
                </a:lnTo>
                <a:lnTo>
                  <a:pt x="1145" y="425"/>
                </a:lnTo>
                <a:lnTo>
                  <a:pt x="1135" y="407"/>
                </a:lnTo>
                <a:lnTo>
                  <a:pt x="1123" y="390"/>
                </a:lnTo>
                <a:lnTo>
                  <a:pt x="1109" y="375"/>
                </a:lnTo>
                <a:lnTo>
                  <a:pt x="1093" y="361"/>
                </a:lnTo>
                <a:lnTo>
                  <a:pt x="1077" y="349"/>
                </a:lnTo>
                <a:lnTo>
                  <a:pt x="1059" y="339"/>
                </a:lnTo>
                <a:lnTo>
                  <a:pt x="1041" y="329"/>
                </a:lnTo>
                <a:lnTo>
                  <a:pt x="1021" y="322"/>
                </a:lnTo>
                <a:lnTo>
                  <a:pt x="1001" y="317"/>
                </a:lnTo>
                <a:lnTo>
                  <a:pt x="990" y="315"/>
                </a:lnTo>
                <a:lnTo>
                  <a:pt x="979" y="314"/>
                </a:lnTo>
                <a:lnTo>
                  <a:pt x="968" y="313"/>
                </a:lnTo>
                <a:lnTo>
                  <a:pt x="957" y="31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3600">
              <a:solidFill>
                <a:schemeClr val="tx1">
                  <a:lumMod val="65000"/>
                  <a:lumOff val="35000"/>
                </a:schemeClr>
              </a:solidFill>
            </a:endParaRPr>
          </a:p>
        </p:txBody>
      </p:sp>
      <p:grpSp>
        <p:nvGrpSpPr>
          <p:cNvPr id="155" name="Group 154"/>
          <p:cNvGrpSpPr/>
          <p:nvPr/>
        </p:nvGrpSpPr>
        <p:grpSpPr>
          <a:xfrm>
            <a:off x="5776179" y="4119574"/>
            <a:ext cx="455469" cy="355145"/>
            <a:chOff x="2752952" y="4675188"/>
            <a:chExt cx="360363" cy="280988"/>
          </a:xfrm>
          <a:solidFill>
            <a:schemeClr val="tx1">
              <a:lumMod val="50000"/>
              <a:lumOff val="50000"/>
            </a:schemeClr>
          </a:solidFill>
        </p:grpSpPr>
        <p:sp>
          <p:nvSpPr>
            <p:cNvPr id="156" name="Freeform 107"/>
            <p:cNvSpPr>
              <a:spLocks/>
            </p:cNvSpPr>
            <p:nvPr/>
          </p:nvSpPr>
          <p:spPr bwMode="auto">
            <a:xfrm>
              <a:off x="2752952" y="4675188"/>
              <a:ext cx="254000" cy="280988"/>
            </a:xfrm>
            <a:custGeom>
              <a:avLst/>
              <a:gdLst>
                <a:gd name="T0" fmla="*/ 442 w 641"/>
                <a:gd name="T1" fmla="*/ 483 h 708"/>
                <a:gd name="T2" fmla="*/ 418 w 641"/>
                <a:gd name="T3" fmla="*/ 468 h 708"/>
                <a:gd name="T4" fmla="*/ 422 w 641"/>
                <a:gd name="T5" fmla="*/ 434 h 708"/>
                <a:gd name="T6" fmla="*/ 437 w 641"/>
                <a:gd name="T7" fmla="*/ 397 h 708"/>
                <a:gd name="T8" fmla="*/ 445 w 641"/>
                <a:gd name="T9" fmla="*/ 367 h 708"/>
                <a:gd name="T10" fmla="*/ 454 w 641"/>
                <a:gd name="T11" fmla="*/ 344 h 708"/>
                <a:gd name="T12" fmla="*/ 466 w 641"/>
                <a:gd name="T13" fmla="*/ 320 h 708"/>
                <a:gd name="T14" fmla="*/ 471 w 641"/>
                <a:gd name="T15" fmla="*/ 305 h 708"/>
                <a:gd name="T16" fmla="*/ 477 w 641"/>
                <a:gd name="T17" fmla="*/ 276 h 708"/>
                <a:gd name="T18" fmla="*/ 479 w 641"/>
                <a:gd name="T19" fmla="*/ 262 h 708"/>
                <a:gd name="T20" fmla="*/ 479 w 641"/>
                <a:gd name="T21" fmla="*/ 249 h 708"/>
                <a:gd name="T22" fmla="*/ 477 w 641"/>
                <a:gd name="T23" fmla="*/ 240 h 708"/>
                <a:gd name="T24" fmla="*/ 475 w 641"/>
                <a:gd name="T25" fmla="*/ 233 h 708"/>
                <a:gd name="T26" fmla="*/ 474 w 641"/>
                <a:gd name="T27" fmla="*/ 227 h 708"/>
                <a:gd name="T28" fmla="*/ 476 w 641"/>
                <a:gd name="T29" fmla="*/ 178 h 708"/>
                <a:gd name="T30" fmla="*/ 478 w 641"/>
                <a:gd name="T31" fmla="*/ 159 h 708"/>
                <a:gd name="T32" fmla="*/ 479 w 641"/>
                <a:gd name="T33" fmla="*/ 121 h 708"/>
                <a:gd name="T34" fmla="*/ 450 w 641"/>
                <a:gd name="T35" fmla="*/ 54 h 708"/>
                <a:gd name="T36" fmla="*/ 433 w 641"/>
                <a:gd name="T37" fmla="*/ 35 h 708"/>
                <a:gd name="T38" fmla="*/ 410 w 641"/>
                <a:gd name="T39" fmla="*/ 19 h 708"/>
                <a:gd name="T40" fmla="*/ 380 w 641"/>
                <a:gd name="T41" fmla="*/ 7 h 708"/>
                <a:gd name="T42" fmla="*/ 347 w 641"/>
                <a:gd name="T43" fmla="*/ 0 h 708"/>
                <a:gd name="T44" fmla="*/ 286 w 641"/>
                <a:gd name="T45" fmla="*/ 1 h 708"/>
                <a:gd name="T46" fmla="*/ 252 w 641"/>
                <a:gd name="T47" fmla="*/ 9 h 708"/>
                <a:gd name="T48" fmla="*/ 225 w 641"/>
                <a:gd name="T49" fmla="*/ 21 h 708"/>
                <a:gd name="T50" fmla="*/ 206 w 641"/>
                <a:gd name="T51" fmla="*/ 36 h 708"/>
                <a:gd name="T52" fmla="*/ 180 w 641"/>
                <a:gd name="T53" fmla="*/ 68 h 708"/>
                <a:gd name="T54" fmla="*/ 160 w 641"/>
                <a:gd name="T55" fmla="*/ 154 h 708"/>
                <a:gd name="T56" fmla="*/ 166 w 641"/>
                <a:gd name="T57" fmla="*/ 197 h 708"/>
                <a:gd name="T58" fmla="*/ 167 w 641"/>
                <a:gd name="T59" fmla="*/ 214 h 708"/>
                <a:gd name="T60" fmla="*/ 167 w 641"/>
                <a:gd name="T61" fmla="*/ 226 h 708"/>
                <a:gd name="T62" fmla="*/ 160 w 641"/>
                <a:gd name="T63" fmla="*/ 253 h 708"/>
                <a:gd name="T64" fmla="*/ 161 w 641"/>
                <a:gd name="T65" fmla="*/ 265 h 708"/>
                <a:gd name="T66" fmla="*/ 165 w 641"/>
                <a:gd name="T67" fmla="*/ 286 h 708"/>
                <a:gd name="T68" fmla="*/ 194 w 641"/>
                <a:gd name="T69" fmla="*/ 365 h 708"/>
                <a:gd name="T70" fmla="*/ 203 w 641"/>
                <a:gd name="T71" fmla="*/ 399 h 708"/>
                <a:gd name="T72" fmla="*/ 213 w 641"/>
                <a:gd name="T73" fmla="*/ 426 h 708"/>
                <a:gd name="T74" fmla="*/ 216 w 641"/>
                <a:gd name="T75" fmla="*/ 457 h 708"/>
                <a:gd name="T76" fmla="*/ 212 w 641"/>
                <a:gd name="T77" fmla="*/ 478 h 708"/>
                <a:gd name="T78" fmla="*/ 129 w 641"/>
                <a:gd name="T79" fmla="*/ 505 h 708"/>
                <a:gd name="T80" fmla="*/ 111 w 641"/>
                <a:gd name="T81" fmla="*/ 511 h 708"/>
                <a:gd name="T82" fmla="*/ 89 w 641"/>
                <a:gd name="T83" fmla="*/ 520 h 708"/>
                <a:gd name="T84" fmla="*/ 40 w 641"/>
                <a:gd name="T85" fmla="*/ 538 h 708"/>
                <a:gd name="T86" fmla="*/ 18 w 641"/>
                <a:gd name="T87" fmla="*/ 550 h 708"/>
                <a:gd name="T88" fmla="*/ 9 w 641"/>
                <a:gd name="T89" fmla="*/ 561 h 708"/>
                <a:gd name="T90" fmla="*/ 3 w 641"/>
                <a:gd name="T91" fmla="*/ 573 h 708"/>
                <a:gd name="T92" fmla="*/ 0 w 641"/>
                <a:gd name="T93" fmla="*/ 587 h 708"/>
                <a:gd name="T94" fmla="*/ 0 w 641"/>
                <a:gd name="T95" fmla="*/ 676 h 708"/>
                <a:gd name="T96" fmla="*/ 24 w 641"/>
                <a:gd name="T97" fmla="*/ 707 h 708"/>
                <a:gd name="T98" fmla="*/ 140 w 641"/>
                <a:gd name="T99" fmla="*/ 708 h 708"/>
                <a:gd name="T100" fmla="*/ 315 w 641"/>
                <a:gd name="T101" fmla="*/ 708 h 708"/>
                <a:gd name="T102" fmla="*/ 389 w 641"/>
                <a:gd name="T103" fmla="*/ 708 h 708"/>
                <a:gd name="T104" fmla="*/ 608 w 641"/>
                <a:gd name="T105" fmla="*/ 708 h 708"/>
                <a:gd name="T106" fmla="*/ 637 w 641"/>
                <a:gd name="T107" fmla="*/ 693 h 708"/>
                <a:gd name="T108" fmla="*/ 639 w 641"/>
                <a:gd name="T109" fmla="*/ 57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1" h="708">
                  <a:moveTo>
                    <a:pt x="602" y="540"/>
                  </a:moveTo>
                  <a:lnTo>
                    <a:pt x="575" y="529"/>
                  </a:lnTo>
                  <a:lnTo>
                    <a:pt x="539" y="516"/>
                  </a:lnTo>
                  <a:lnTo>
                    <a:pt x="501" y="503"/>
                  </a:lnTo>
                  <a:lnTo>
                    <a:pt x="462" y="490"/>
                  </a:lnTo>
                  <a:lnTo>
                    <a:pt x="452" y="487"/>
                  </a:lnTo>
                  <a:lnTo>
                    <a:pt x="442" y="483"/>
                  </a:lnTo>
                  <a:lnTo>
                    <a:pt x="441" y="483"/>
                  </a:lnTo>
                  <a:lnTo>
                    <a:pt x="440" y="483"/>
                  </a:lnTo>
                  <a:lnTo>
                    <a:pt x="431" y="480"/>
                  </a:lnTo>
                  <a:lnTo>
                    <a:pt x="424" y="478"/>
                  </a:lnTo>
                  <a:lnTo>
                    <a:pt x="421" y="477"/>
                  </a:lnTo>
                  <a:lnTo>
                    <a:pt x="418" y="474"/>
                  </a:lnTo>
                  <a:lnTo>
                    <a:pt x="418" y="468"/>
                  </a:lnTo>
                  <a:lnTo>
                    <a:pt x="418" y="457"/>
                  </a:lnTo>
                  <a:lnTo>
                    <a:pt x="418" y="451"/>
                  </a:lnTo>
                  <a:lnTo>
                    <a:pt x="420" y="446"/>
                  </a:lnTo>
                  <a:lnTo>
                    <a:pt x="420" y="441"/>
                  </a:lnTo>
                  <a:lnTo>
                    <a:pt x="421" y="438"/>
                  </a:lnTo>
                  <a:lnTo>
                    <a:pt x="422" y="436"/>
                  </a:lnTo>
                  <a:lnTo>
                    <a:pt x="422" y="434"/>
                  </a:lnTo>
                  <a:lnTo>
                    <a:pt x="423" y="430"/>
                  </a:lnTo>
                  <a:lnTo>
                    <a:pt x="424" y="427"/>
                  </a:lnTo>
                  <a:lnTo>
                    <a:pt x="427" y="420"/>
                  </a:lnTo>
                  <a:lnTo>
                    <a:pt x="431" y="412"/>
                  </a:lnTo>
                  <a:lnTo>
                    <a:pt x="434" y="406"/>
                  </a:lnTo>
                  <a:lnTo>
                    <a:pt x="436" y="399"/>
                  </a:lnTo>
                  <a:lnTo>
                    <a:pt x="437" y="397"/>
                  </a:lnTo>
                  <a:lnTo>
                    <a:pt x="438" y="394"/>
                  </a:lnTo>
                  <a:lnTo>
                    <a:pt x="440" y="389"/>
                  </a:lnTo>
                  <a:lnTo>
                    <a:pt x="441" y="384"/>
                  </a:lnTo>
                  <a:lnTo>
                    <a:pt x="442" y="381"/>
                  </a:lnTo>
                  <a:lnTo>
                    <a:pt x="443" y="378"/>
                  </a:lnTo>
                  <a:lnTo>
                    <a:pt x="444" y="372"/>
                  </a:lnTo>
                  <a:lnTo>
                    <a:pt x="445" y="367"/>
                  </a:lnTo>
                  <a:lnTo>
                    <a:pt x="447" y="361"/>
                  </a:lnTo>
                  <a:lnTo>
                    <a:pt x="448" y="356"/>
                  </a:lnTo>
                  <a:lnTo>
                    <a:pt x="449" y="353"/>
                  </a:lnTo>
                  <a:lnTo>
                    <a:pt x="449" y="351"/>
                  </a:lnTo>
                  <a:lnTo>
                    <a:pt x="449" y="351"/>
                  </a:lnTo>
                  <a:lnTo>
                    <a:pt x="449" y="351"/>
                  </a:lnTo>
                  <a:lnTo>
                    <a:pt x="454" y="344"/>
                  </a:lnTo>
                  <a:lnTo>
                    <a:pt x="460" y="335"/>
                  </a:lnTo>
                  <a:lnTo>
                    <a:pt x="460" y="334"/>
                  </a:lnTo>
                  <a:lnTo>
                    <a:pt x="461" y="332"/>
                  </a:lnTo>
                  <a:lnTo>
                    <a:pt x="462" y="330"/>
                  </a:lnTo>
                  <a:lnTo>
                    <a:pt x="463" y="328"/>
                  </a:lnTo>
                  <a:lnTo>
                    <a:pt x="464" y="325"/>
                  </a:lnTo>
                  <a:lnTo>
                    <a:pt x="466" y="320"/>
                  </a:lnTo>
                  <a:lnTo>
                    <a:pt x="466" y="320"/>
                  </a:lnTo>
                  <a:lnTo>
                    <a:pt x="466" y="319"/>
                  </a:lnTo>
                  <a:lnTo>
                    <a:pt x="467" y="315"/>
                  </a:lnTo>
                  <a:lnTo>
                    <a:pt x="469" y="311"/>
                  </a:lnTo>
                  <a:lnTo>
                    <a:pt x="469" y="311"/>
                  </a:lnTo>
                  <a:lnTo>
                    <a:pt x="469" y="310"/>
                  </a:lnTo>
                  <a:lnTo>
                    <a:pt x="471" y="305"/>
                  </a:lnTo>
                  <a:lnTo>
                    <a:pt x="472" y="300"/>
                  </a:lnTo>
                  <a:lnTo>
                    <a:pt x="472" y="299"/>
                  </a:lnTo>
                  <a:lnTo>
                    <a:pt x="472" y="299"/>
                  </a:lnTo>
                  <a:lnTo>
                    <a:pt x="474" y="292"/>
                  </a:lnTo>
                  <a:lnTo>
                    <a:pt x="476" y="286"/>
                  </a:lnTo>
                  <a:lnTo>
                    <a:pt x="477" y="280"/>
                  </a:lnTo>
                  <a:lnTo>
                    <a:pt x="477" y="276"/>
                  </a:lnTo>
                  <a:lnTo>
                    <a:pt x="478" y="275"/>
                  </a:lnTo>
                  <a:lnTo>
                    <a:pt x="478" y="274"/>
                  </a:lnTo>
                  <a:lnTo>
                    <a:pt x="478" y="270"/>
                  </a:lnTo>
                  <a:lnTo>
                    <a:pt x="479" y="266"/>
                  </a:lnTo>
                  <a:lnTo>
                    <a:pt x="479" y="265"/>
                  </a:lnTo>
                  <a:lnTo>
                    <a:pt x="479" y="264"/>
                  </a:lnTo>
                  <a:lnTo>
                    <a:pt x="479" y="262"/>
                  </a:lnTo>
                  <a:lnTo>
                    <a:pt x="479" y="259"/>
                  </a:lnTo>
                  <a:lnTo>
                    <a:pt x="479" y="258"/>
                  </a:lnTo>
                  <a:lnTo>
                    <a:pt x="479" y="257"/>
                  </a:lnTo>
                  <a:lnTo>
                    <a:pt x="479" y="254"/>
                  </a:lnTo>
                  <a:lnTo>
                    <a:pt x="479" y="252"/>
                  </a:lnTo>
                  <a:lnTo>
                    <a:pt x="479" y="251"/>
                  </a:lnTo>
                  <a:lnTo>
                    <a:pt x="479" y="249"/>
                  </a:lnTo>
                  <a:lnTo>
                    <a:pt x="479" y="248"/>
                  </a:lnTo>
                  <a:lnTo>
                    <a:pt x="479" y="248"/>
                  </a:lnTo>
                  <a:lnTo>
                    <a:pt x="478" y="246"/>
                  </a:lnTo>
                  <a:lnTo>
                    <a:pt x="478" y="244"/>
                  </a:lnTo>
                  <a:lnTo>
                    <a:pt x="478" y="243"/>
                  </a:lnTo>
                  <a:lnTo>
                    <a:pt x="478" y="243"/>
                  </a:lnTo>
                  <a:lnTo>
                    <a:pt x="477" y="240"/>
                  </a:lnTo>
                  <a:lnTo>
                    <a:pt x="477" y="238"/>
                  </a:lnTo>
                  <a:lnTo>
                    <a:pt x="477" y="238"/>
                  </a:lnTo>
                  <a:lnTo>
                    <a:pt x="477" y="237"/>
                  </a:lnTo>
                  <a:lnTo>
                    <a:pt x="476" y="236"/>
                  </a:lnTo>
                  <a:lnTo>
                    <a:pt x="476" y="234"/>
                  </a:lnTo>
                  <a:lnTo>
                    <a:pt x="475" y="233"/>
                  </a:lnTo>
                  <a:lnTo>
                    <a:pt x="475" y="233"/>
                  </a:lnTo>
                  <a:lnTo>
                    <a:pt x="475" y="232"/>
                  </a:lnTo>
                  <a:lnTo>
                    <a:pt x="475" y="232"/>
                  </a:lnTo>
                  <a:lnTo>
                    <a:pt x="475" y="232"/>
                  </a:lnTo>
                  <a:lnTo>
                    <a:pt x="474" y="231"/>
                  </a:lnTo>
                  <a:lnTo>
                    <a:pt x="474" y="229"/>
                  </a:lnTo>
                  <a:lnTo>
                    <a:pt x="474" y="229"/>
                  </a:lnTo>
                  <a:lnTo>
                    <a:pt x="474" y="227"/>
                  </a:lnTo>
                  <a:lnTo>
                    <a:pt x="474" y="226"/>
                  </a:lnTo>
                  <a:lnTo>
                    <a:pt x="474" y="225"/>
                  </a:lnTo>
                  <a:lnTo>
                    <a:pt x="472" y="225"/>
                  </a:lnTo>
                  <a:lnTo>
                    <a:pt x="472" y="216"/>
                  </a:lnTo>
                  <a:lnTo>
                    <a:pt x="474" y="205"/>
                  </a:lnTo>
                  <a:lnTo>
                    <a:pt x="475" y="192"/>
                  </a:lnTo>
                  <a:lnTo>
                    <a:pt x="476" y="178"/>
                  </a:lnTo>
                  <a:lnTo>
                    <a:pt x="476" y="177"/>
                  </a:lnTo>
                  <a:lnTo>
                    <a:pt x="476" y="177"/>
                  </a:lnTo>
                  <a:lnTo>
                    <a:pt x="477" y="172"/>
                  </a:lnTo>
                  <a:lnTo>
                    <a:pt x="477" y="168"/>
                  </a:lnTo>
                  <a:lnTo>
                    <a:pt x="477" y="166"/>
                  </a:lnTo>
                  <a:lnTo>
                    <a:pt x="478" y="165"/>
                  </a:lnTo>
                  <a:lnTo>
                    <a:pt x="478" y="159"/>
                  </a:lnTo>
                  <a:lnTo>
                    <a:pt x="479" y="155"/>
                  </a:lnTo>
                  <a:lnTo>
                    <a:pt x="479" y="154"/>
                  </a:lnTo>
                  <a:lnTo>
                    <a:pt x="479" y="154"/>
                  </a:lnTo>
                  <a:lnTo>
                    <a:pt x="480" y="150"/>
                  </a:lnTo>
                  <a:lnTo>
                    <a:pt x="480" y="144"/>
                  </a:lnTo>
                  <a:lnTo>
                    <a:pt x="480" y="133"/>
                  </a:lnTo>
                  <a:lnTo>
                    <a:pt x="479" y="121"/>
                  </a:lnTo>
                  <a:lnTo>
                    <a:pt x="476" y="106"/>
                  </a:lnTo>
                  <a:lnTo>
                    <a:pt x="471" y="91"/>
                  </a:lnTo>
                  <a:lnTo>
                    <a:pt x="467" y="82"/>
                  </a:lnTo>
                  <a:lnTo>
                    <a:pt x="463" y="72"/>
                  </a:lnTo>
                  <a:lnTo>
                    <a:pt x="457" y="63"/>
                  </a:lnTo>
                  <a:lnTo>
                    <a:pt x="450" y="54"/>
                  </a:lnTo>
                  <a:lnTo>
                    <a:pt x="450" y="54"/>
                  </a:lnTo>
                  <a:lnTo>
                    <a:pt x="450" y="54"/>
                  </a:lnTo>
                  <a:lnTo>
                    <a:pt x="445" y="48"/>
                  </a:lnTo>
                  <a:lnTo>
                    <a:pt x="441" y="44"/>
                  </a:lnTo>
                  <a:lnTo>
                    <a:pt x="439" y="41"/>
                  </a:lnTo>
                  <a:lnTo>
                    <a:pt x="437" y="38"/>
                  </a:lnTo>
                  <a:lnTo>
                    <a:pt x="435" y="36"/>
                  </a:lnTo>
                  <a:lnTo>
                    <a:pt x="433" y="35"/>
                  </a:lnTo>
                  <a:lnTo>
                    <a:pt x="428" y="32"/>
                  </a:lnTo>
                  <a:lnTo>
                    <a:pt x="424" y="29"/>
                  </a:lnTo>
                  <a:lnTo>
                    <a:pt x="423" y="28"/>
                  </a:lnTo>
                  <a:lnTo>
                    <a:pt x="422" y="27"/>
                  </a:lnTo>
                  <a:lnTo>
                    <a:pt x="416" y="23"/>
                  </a:lnTo>
                  <a:lnTo>
                    <a:pt x="411" y="20"/>
                  </a:lnTo>
                  <a:lnTo>
                    <a:pt x="410" y="19"/>
                  </a:lnTo>
                  <a:lnTo>
                    <a:pt x="409" y="19"/>
                  </a:lnTo>
                  <a:lnTo>
                    <a:pt x="402" y="16"/>
                  </a:lnTo>
                  <a:lnTo>
                    <a:pt x="396" y="13"/>
                  </a:lnTo>
                  <a:lnTo>
                    <a:pt x="395" y="13"/>
                  </a:lnTo>
                  <a:lnTo>
                    <a:pt x="394" y="11"/>
                  </a:lnTo>
                  <a:lnTo>
                    <a:pt x="387" y="9"/>
                  </a:lnTo>
                  <a:lnTo>
                    <a:pt x="380" y="7"/>
                  </a:lnTo>
                  <a:lnTo>
                    <a:pt x="378" y="6"/>
                  </a:lnTo>
                  <a:lnTo>
                    <a:pt x="376" y="6"/>
                  </a:lnTo>
                  <a:lnTo>
                    <a:pt x="369" y="4"/>
                  </a:lnTo>
                  <a:lnTo>
                    <a:pt x="361" y="2"/>
                  </a:lnTo>
                  <a:lnTo>
                    <a:pt x="359" y="2"/>
                  </a:lnTo>
                  <a:lnTo>
                    <a:pt x="357" y="2"/>
                  </a:lnTo>
                  <a:lnTo>
                    <a:pt x="347" y="0"/>
                  </a:lnTo>
                  <a:lnTo>
                    <a:pt x="336" y="0"/>
                  </a:lnTo>
                  <a:lnTo>
                    <a:pt x="319" y="0"/>
                  </a:lnTo>
                  <a:lnTo>
                    <a:pt x="303" y="0"/>
                  </a:lnTo>
                  <a:lnTo>
                    <a:pt x="302" y="0"/>
                  </a:lnTo>
                  <a:lnTo>
                    <a:pt x="296" y="0"/>
                  </a:lnTo>
                  <a:lnTo>
                    <a:pt x="291" y="1"/>
                  </a:lnTo>
                  <a:lnTo>
                    <a:pt x="286" y="1"/>
                  </a:lnTo>
                  <a:lnTo>
                    <a:pt x="280" y="2"/>
                  </a:lnTo>
                  <a:lnTo>
                    <a:pt x="275" y="3"/>
                  </a:lnTo>
                  <a:lnTo>
                    <a:pt x="270" y="4"/>
                  </a:lnTo>
                  <a:lnTo>
                    <a:pt x="265" y="5"/>
                  </a:lnTo>
                  <a:lnTo>
                    <a:pt x="261" y="6"/>
                  </a:lnTo>
                  <a:lnTo>
                    <a:pt x="256" y="7"/>
                  </a:lnTo>
                  <a:lnTo>
                    <a:pt x="252" y="9"/>
                  </a:lnTo>
                  <a:lnTo>
                    <a:pt x="248" y="10"/>
                  </a:lnTo>
                  <a:lnTo>
                    <a:pt x="245" y="13"/>
                  </a:lnTo>
                  <a:lnTo>
                    <a:pt x="240" y="14"/>
                  </a:lnTo>
                  <a:lnTo>
                    <a:pt x="236" y="16"/>
                  </a:lnTo>
                  <a:lnTo>
                    <a:pt x="233" y="18"/>
                  </a:lnTo>
                  <a:lnTo>
                    <a:pt x="229" y="19"/>
                  </a:lnTo>
                  <a:lnTo>
                    <a:pt x="225" y="21"/>
                  </a:lnTo>
                  <a:lnTo>
                    <a:pt x="222" y="24"/>
                  </a:lnTo>
                  <a:lnTo>
                    <a:pt x="220" y="25"/>
                  </a:lnTo>
                  <a:lnTo>
                    <a:pt x="216" y="28"/>
                  </a:lnTo>
                  <a:lnTo>
                    <a:pt x="213" y="30"/>
                  </a:lnTo>
                  <a:lnTo>
                    <a:pt x="209" y="33"/>
                  </a:lnTo>
                  <a:lnTo>
                    <a:pt x="208" y="34"/>
                  </a:lnTo>
                  <a:lnTo>
                    <a:pt x="206" y="36"/>
                  </a:lnTo>
                  <a:lnTo>
                    <a:pt x="202" y="40"/>
                  </a:lnTo>
                  <a:lnTo>
                    <a:pt x="198" y="43"/>
                  </a:lnTo>
                  <a:lnTo>
                    <a:pt x="197" y="44"/>
                  </a:lnTo>
                  <a:lnTo>
                    <a:pt x="197" y="45"/>
                  </a:lnTo>
                  <a:lnTo>
                    <a:pt x="193" y="49"/>
                  </a:lnTo>
                  <a:lnTo>
                    <a:pt x="189" y="54"/>
                  </a:lnTo>
                  <a:lnTo>
                    <a:pt x="180" y="68"/>
                  </a:lnTo>
                  <a:lnTo>
                    <a:pt x="172" y="82"/>
                  </a:lnTo>
                  <a:lnTo>
                    <a:pt x="167" y="96"/>
                  </a:lnTo>
                  <a:lnTo>
                    <a:pt x="162" y="110"/>
                  </a:lnTo>
                  <a:lnTo>
                    <a:pt x="160" y="123"/>
                  </a:lnTo>
                  <a:lnTo>
                    <a:pt x="159" y="135"/>
                  </a:lnTo>
                  <a:lnTo>
                    <a:pt x="159" y="144"/>
                  </a:lnTo>
                  <a:lnTo>
                    <a:pt x="160" y="154"/>
                  </a:lnTo>
                  <a:lnTo>
                    <a:pt x="160" y="155"/>
                  </a:lnTo>
                  <a:lnTo>
                    <a:pt x="160" y="156"/>
                  </a:lnTo>
                  <a:lnTo>
                    <a:pt x="161" y="160"/>
                  </a:lnTo>
                  <a:lnTo>
                    <a:pt x="162" y="165"/>
                  </a:lnTo>
                  <a:lnTo>
                    <a:pt x="164" y="181"/>
                  </a:lnTo>
                  <a:lnTo>
                    <a:pt x="166" y="196"/>
                  </a:lnTo>
                  <a:lnTo>
                    <a:pt x="166" y="197"/>
                  </a:lnTo>
                  <a:lnTo>
                    <a:pt x="166" y="198"/>
                  </a:lnTo>
                  <a:lnTo>
                    <a:pt x="166" y="202"/>
                  </a:lnTo>
                  <a:lnTo>
                    <a:pt x="166" y="206"/>
                  </a:lnTo>
                  <a:lnTo>
                    <a:pt x="167" y="207"/>
                  </a:lnTo>
                  <a:lnTo>
                    <a:pt x="167" y="209"/>
                  </a:lnTo>
                  <a:lnTo>
                    <a:pt x="167" y="211"/>
                  </a:lnTo>
                  <a:lnTo>
                    <a:pt x="167" y="214"/>
                  </a:lnTo>
                  <a:lnTo>
                    <a:pt x="167" y="216"/>
                  </a:lnTo>
                  <a:lnTo>
                    <a:pt x="167" y="218"/>
                  </a:lnTo>
                  <a:lnTo>
                    <a:pt x="167" y="221"/>
                  </a:lnTo>
                  <a:lnTo>
                    <a:pt x="167" y="224"/>
                  </a:lnTo>
                  <a:lnTo>
                    <a:pt x="167" y="224"/>
                  </a:lnTo>
                  <a:lnTo>
                    <a:pt x="167" y="224"/>
                  </a:lnTo>
                  <a:lnTo>
                    <a:pt x="167" y="226"/>
                  </a:lnTo>
                  <a:lnTo>
                    <a:pt x="166" y="229"/>
                  </a:lnTo>
                  <a:lnTo>
                    <a:pt x="166" y="229"/>
                  </a:lnTo>
                  <a:lnTo>
                    <a:pt x="166" y="229"/>
                  </a:lnTo>
                  <a:lnTo>
                    <a:pt x="166" y="231"/>
                  </a:lnTo>
                  <a:lnTo>
                    <a:pt x="165" y="233"/>
                  </a:lnTo>
                  <a:lnTo>
                    <a:pt x="162" y="243"/>
                  </a:lnTo>
                  <a:lnTo>
                    <a:pt x="160" y="253"/>
                  </a:lnTo>
                  <a:lnTo>
                    <a:pt x="160" y="253"/>
                  </a:lnTo>
                  <a:lnTo>
                    <a:pt x="160" y="254"/>
                  </a:lnTo>
                  <a:lnTo>
                    <a:pt x="160" y="257"/>
                  </a:lnTo>
                  <a:lnTo>
                    <a:pt x="160" y="260"/>
                  </a:lnTo>
                  <a:lnTo>
                    <a:pt x="160" y="261"/>
                  </a:lnTo>
                  <a:lnTo>
                    <a:pt x="160" y="263"/>
                  </a:lnTo>
                  <a:lnTo>
                    <a:pt x="161" y="265"/>
                  </a:lnTo>
                  <a:lnTo>
                    <a:pt x="161" y="266"/>
                  </a:lnTo>
                  <a:lnTo>
                    <a:pt x="161" y="270"/>
                  </a:lnTo>
                  <a:lnTo>
                    <a:pt x="161" y="273"/>
                  </a:lnTo>
                  <a:lnTo>
                    <a:pt x="162" y="274"/>
                  </a:lnTo>
                  <a:lnTo>
                    <a:pt x="162" y="276"/>
                  </a:lnTo>
                  <a:lnTo>
                    <a:pt x="164" y="280"/>
                  </a:lnTo>
                  <a:lnTo>
                    <a:pt x="165" y="286"/>
                  </a:lnTo>
                  <a:lnTo>
                    <a:pt x="169" y="307"/>
                  </a:lnTo>
                  <a:lnTo>
                    <a:pt x="175" y="324"/>
                  </a:lnTo>
                  <a:lnTo>
                    <a:pt x="182" y="337"/>
                  </a:lnTo>
                  <a:lnTo>
                    <a:pt x="187" y="346"/>
                  </a:lnTo>
                  <a:lnTo>
                    <a:pt x="189" y="348"/>
                  </a:lnTo>
                  <a:lnTo>
                    <a:pt x="191" y="351"/>
                  </a:lnTo>
                  <a:lnTo>
                    <a:pt x="194" y="365"/>
                  </a:lnTo>
                  <a:lnTo>
                    <a:pt x="197" y="379"/>
                  </a:lnTo>
                  <a:lnTo>
                    <a:pt x="197" y="382"/>
                  </a:lnTo>
                  <a:lnTo>
                    <a:pt x="198" y="384"/>
                  </a:lnTo>
                  <a:lnTo>
                    <a:pt x="199" y="388"/>
                  </a:lnTo>
                  <a:lnTo>
                    <a:pt x="201" y="393"/>
                  </a:lnTo>
                  <a:lnTo>
                    <a:pt x="202" y="396"/>
                  </a:lnTo>
                  <a:lnTo>
                    <a:pt x="203" y="399"/>
                  </a:lnTo>
                  <a:lnTo>
                    <a:pt x="206" y="406"/>
                  </a:lnTo>
                  <a:lnTo>
                    <a:pt x="209" y="412"/>
                  </a:lnTo>
                  <a:lnTo>
                    <a:pt x="210" y="416"/>
                  </a:lnTo>
                  <a:lnTo>
                    <a:pt x="212" y="421"/>
                  </a:lnTo>
                  <a:lnTo>
                    <a:pt x="212" y="422"/>
                  </a:lnTo>
                  <a:lnTo>
                    <a:pt x="212" y="422"/>
                  </a:lnTo>
                  <a:lnTo>
                    <a:pt x="213" y="426"/>
                  </a:lnTo>
                  <a:lnTo>
                    <a:pt x="214" y="430"/>
                  </a:lnTo>
                  <a:lnTo>
                    <a:pt x="214" y="434"/>
                  </a:lnTo>
                  <a:lnTo>
                    <a:pt x="214" y="436"/>
                  </a:lnTo>
                  <a:lnTo>
                    <a:pt x="215" y="439"/>
                  </a:lnTo>
                  <a:lnTo>
                    <a:pt x="215" y="443"/>
                  </a:lnTo>
                  <a:lnTo>
                    <a:pt x="216" y="450"/>
                  </a:lnTo>
                  <a:lnTo>
                    <a:pt x="216" y="457"/>
                  </a:lnTo>
                  <a:lnTo>
                    <a:pt x="215" y="472"/>
                  </a:lnTo>
                  <a:lnTo>
                    <a:pt x="214" y="477"/>
                  </a:lnTo>
                  <a:lnTo>
                    <a:pt x="214" y="477"/>
                  </a:lnTo>
                  <a:lnTo>
                    <a:pt x="214" y="477"/>
                  </a:lnTo>
                  <a:lnTo>
                    <a:pt x="214" y="477"/>
                  </a:lnTo>
                  <a:lnTo>
                    <a:pt x="213" y="478"/>
                  </a:lnTo>
                  <a:lnTo>
                    <a:pt x="212" y="478"/>
                  </a:lnTo>
                  <a:lnTo>
                    <a:pt x="211" y="478"/>
                  </a:lnTo>
                  <a:lnTo>
                    <a:pt x="206" y="480"/>
                  </a:lnTo>
                  <a:lnTo>
                    <a:pt x="200" y="481"/>
                  </a:lnTo>
                  <a:lnTo>
                    <a:pt x="183" y="487"/>
                  </a:lnTo>
                  <a:lnTo>
                    <a:pt x="166" y="493"/>
                  </a:lnTo>
                  <a:lnTo>
                    <a:pt x="147" y="499"/>
                  </a:lnTo>
                  <a:lnTo>
                    <a:pt x="129" y="505"/>
                  </a:lnTo>
                  <a:lnTo>
                    <a:pt x="128" y="506"/>
                  </a:lnTo>
                  <a:lnTo>
                    <a:pt x="127" y="506"/>
                  </a:lnTo>
                  <a:lnTo>
                    <a:pt x="122" y="507"/>
                  </a:lnTo>
                  <a:lnTo>
                    <a:pt x="118" y="509"/>
                  </a:lnTo>
                  <a:lnTo>
                    <a:pt x="116" y="510"/>
                  </a:lnTo>
                  <a:lnTo>
                    <a:pt x="114" y="510"/>
                  </a:lnTo>
                  <a:lnTo>
                    <a:pt x="111" y="511"/>
                  </a:lnTo>
                  <a:lnTo>
                    <a:pt x="108" y="513"/>
                  </a:lnTo>
                  <a:lnTo>
                    <a:pt x="105" y="514"/>
                  </a:lnTo>
                  <a:lnTo>
                    <a:pt x="101" y="516"/>
                  </a:lnTo>
                  <a:lnTo>
                    <a:pt x="100" y="516"/>
                  </a:lnTo>
                  <a:lnTo>
                    <a:pt x="99" y="516"/>
                  </a:lnTo>
                  <a:lnTo>
                    <a:pt x="94" y="518"/>
                  </a:lnTo>
                  <a:lnTo>
                    <a:pt x="89" y="520"/>
                  </a:lnTo>
                  <a:lnTo>
                    <a:pt x="89" y="520"/>
                  </a:lnTo>
                  <a:lnTo>
                    <a:pt x="88" y="520"/>
                  </a:lnTo>
                  <a:lnTo>
                    <a:pt x="77" y="524"/>
                  </a:lnTo>
                  <a:lnTo>
                    <a:pt x="66" y="528"/>
                  </a:lnTo>
                  <a:lnTo>
                    <a:pt x="57" y="532"/>
                  </a:lnTo>
                  <a:lnTo>
                    <a:pt x="48" y="535"/>
                  </a:lnTo>
                  <a:lnTo>
                    <a:pt x="40" y="538"/>
                  </a:lnTo>
                  <a:lnTo>
                    <a:pt x="33" y="542"/>
                  </a:lnTo>
                  <a:lnTo>
                    <a:pt x="28" y="544"/>
                  </a:lnTo>
                  <a:lnTo>
                    <a:pt x="25" y="546"/>
                  </a:lnTo>
                  <a:lnTo>
                    <a:pt x="23" y="547"/>
                  </a:lnTo>
                  <a:lnTo>
                    <a:pt x="22" y="548"/>
                  </a:lnTo>
                  <a:lnTo>
                    <a:pt x="20" y="549"/>
                  </a:lnTo>
                  <a:lnTo>
                    <a:pt x="18" y="550"/>
                  </a:lnTo>
                  <a:lnTo>
                    <a:pt x="17" y="553"/>
                  </a:lnTo>
                  <a:lnTo>
                    <a:pt x="14" y="554"/>
                  </a:lnTo>
                  <a:lnTo>
                    <a:pt x="13" y="555"/>
                  </a:lnTo>
                  <a:lnTo>
                    <a:pt x="12" y="556"/>
                  </a:lnTo>
                  <a:lnTo>
                    <a:pt x="11" y="558"/>
                  </a:lnTo>
                  <a:lnTo>
                    <a:pt x="10" y="560"/>
                  </a:lnTo>
                  <a:lnTo>
                    <a:pt x="9" y="561"/>
                  </a:lnTo>
                  <a:lnTo>
                    <a:pt x="8" y="562"/>
                  </a:lnTo>
                  <a:lnTo>
                    <a:pt x="7" y="564"/>
                  </a:lnTo>
                  <a:lnTo>
                    <a:pt x="6" y="567"/>
                  </a:lnTo>
                  <a:lnTo>
                    <a:pt x="5" y="568"/>
                  </a:lnTo>
                  <a:lnTo>
                    <a:pt x="5" y="569"/>
                  </a:lnTo>
                  <a:lnTo>
                    <a:pt x="4" y="571"/>
                  </a:lnTo>
                  <a:lnTo>
                    <a:pt x="3" y="573"/>
                  </a:lnTo>
                  <a:lnTo>
                    <a:pt x="3" y="575"/>
                  </a:lnTo>
                  <a:lnTo>
                    <a:pt x="3" y="576"/>
                  </a:lnTo>
                  <a:lnTo>
                    <a:pt x="1" y="578"/>
                  </a:lnTo>
                  <a:lnTo>
                    <a:pt x="1" y="582"/>
                  </a:lnTo>
                  <a:lnTo>
                    <a:pt x="1" y="583"/>
                  </a:lnTo>
                  <a:lnTo>
                    <a:pt x="0" y="584"/>
                  </a:lnTo>
                  <a:lnTo>
                    <a:pt x="0" y="587"/>
                  </a:lnTo>
                  <a:lnTo>
                    <a:pt x="0" y="591"/>
                  </a:lnTo>
                  <a:lnTo>
                    <a:pt x="0" y="610"/>
                  </a:lnTo>
                  <a:lnTo>
                    <a:pt x="0" y="635"/>
                  </a:lnTo>
                  <a:lnTo>
                    <a:pt x="0" y="657"/>
                  </a:lnTo>
                  <a:lnTo>
                    <a:pt x="0" y="675"/>
                  </a:lnTo>
                  <a:lnTo>
                    <a:pt x="0" y="675"/>
                  </a:lnTo>
                  <a:lnTo>
                    <a:pt x="0" y="676"/>
                  </a:lnTo>
                  <a:lnTo>
                    <a:pt x="0" y="680"/>
                  </a:lnTo>
                  <a:lnTo>
                    <a:pt x="1" y="685"/>
                  </a:lnTo>
                  <a:lnTo>
                    <a:pt x="4" y="691"/>
                  </a:lnTo>
                  <a:lnTo>
                    <a:pt x="7" y="696"/>
                  </a:lnTo>
                  <a:lnTo>
                    <a:pt x="11" y="700"/>
                  </a:lnTo>
                  <a:lnTo>
                    <a:pt x="17" y="705"/>
                  </a:lnTo>
                  <a:lnTo>
                    <a:pt x="24" y="707"/>
                  </a:lnTo>
                  <a:lnTo>
                    <a:pt x="33" y="708"/>
                  </a:lnTo>
                  <a:lnTo>
                    <a:pt x="34" y="708"/>
                  </a:lnTo>
                  <a:lnTo>
                    <a:pt x="34" y="708"/>
                  </a:lnTo>
                  <a:lnTo>
                    <a:pt x="48" y="708"/>
                  </a:lnTo>
                  <a:lnTo>
                    <a:pt x="73" y="708"/>
                  </a:lnTo>
                  <a:lnTo>
                    <a:pt x="104" y="708"/>
                  </a:lnTo>
                  <a:lnTo>
                    <a:pt x="140" y="708"/>
                  </a:lnTo>
                  <a:lnTo>
                    <a:pt x="179" y="708"/>
                  </a:lnTo>
                  <a:lnTo>
                    <a:pt x="216" y="708"/>
                  </a:lnTo>
                  <a:lnTo>
                    <a:pt x="252" y="708"/>
                  </a:lnTo>
                  <a:lnTo>
                    <a:pt x="282" y="708"/>
                  </a:lnTo>
                  <a:lnTo>
                    <a:pt x="296" y="708"/>
                  </a:lnTo>
                  <a:lnTo>
                    <a:pt x="308" y="708"/>
                  </a:lnTo>
                  <a:lnTo>
                    <a:pt x="315" y="708"/>
                  </a:lnTo>
                  <a:lnTo>
                    <a:pt x="317" y="708"/>
                  </a:lnTo>
                  <a:lnTo>
                    <a:pt x="323" y="708"/>
                  </a:lnTo>
                  <a:lnTo>
                    <a:pt x="326" y="708"/>
                  </a:lnTo>
                  <a:lnTo>
                    <a:pt x="333" y="708"/>
                  </a:lnTo>
                  <a:lnTo>
                    <a:pt x="345" y="708"/>
                  </a:lnTo>
                  <a:lnTo>
                    <a:pt x="359" y="708"/>
                  </a:lnTo>
                  <a:lnTo>
                    <a:pt x="389" y="708"/>
                  </a:lnTo>
                  <a:lnTo>
                    <a:pt x="425" y="708"/>
                  </a:lnTo>
                  <a:lnTo>
                    <a:pt x="463" y="708"/>
                  </a:lnTo>
                  <a:lnTo>
                    <a:pt x="502" y="708"/>
                  </a:lnTo>
                  <a:lnTo>
                    <a:pt x="537" y="708"/>
                  </a:lnTo>
                  <a:lnTo>
                    <a:pt x="569" y="708"/>
                  </a:lnTo>
                  <a:lnTo>
                    <a:pt x="592" y="708"/>
                  </a:lnTo>
                  <a:lnTo>
                    <a:pt x="608" y="708"/>
                  </a:lnTo>
                  <a:lnTo>
                    <a:pt x="608" y="708"/>
                  </a:lnTo>
                  <a:lnTo>
                    <a:pt x="609" y="708"/>
                  </a:lnTo>
                  <a:lnTo>
                    <a:pt x="616" y="707"/>
                  </a:lnTo>
                  <a:lnTo>
                    <a:pt x="624" y="705"/>
                  </a:lnTo>
                  <a:lnTo>
                    <a:pt x="629" y="702"/>
                  </a:lnTo>
                  <a:lnTo>
                    <a:pt x="633" y="697"/>
                  </a:lnTo>
                  <a:lnTo>
                    <a:pt x="637" y="693"/>
                  </a:lnTo>
                  <a:lnTo>
                    <a:pt x="639" y="688"/>
                  </a:lnTo>
                  <a:lnTo>
                    <a:pt x="640" y="683"/>
                  </a:lnTo>
                  <a:lnTo>
                    <a:pt x="641" y="678"/>
                  </a:lnTo>
                  <a:lnTo>
                    <a:pt x="641" y="675"/>
                  </a:lnTo>
                  <a:lnTo>
                    <a:pt x="641" y="591"/>
                  </a:lnTo>
                  <a:lnTo>
                    <a:pt x="641" y="585"/>
                  </a:lnTo>
                  <a:lnTo>
                    <a:pt x="639" y="577"/>
                  </a:lnTo>
                  <a:lnTo>
                    <a:pt x="636" y="571"/>
                  </a:lnTo>
                  <a:lnTo>
                    <a:pt x="631" y="563"/>
                  </a:lnTo>
                  <a:lnTo>
                    <a:pt x="626" y="557"/>
                  </a:lnTo>
                  <a:lnTo>
                    <a:pt x="619" y="550"/>
                  </a:lnTo>
                  <a:lnTo>
                    <a:pt x="612" y="544"/>
                  </a:lnTo>
                  <a:lnTo>
                    <a:pt x="602" y="5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sp>
          <p:nvSpPr>
            <p:cNvPr id="157" name="Freeform 108"/>
            <p:cNvSpPr>
              <a:spLocks/>
            </p:cNvSpPr>
            <p:nvPr/>
          </p:nvSpPr>
          <p:spPr bwMode="auto">
            <a:xfrm>
              <a:off x="2956152" y="4702175"/>
              <a:ext cx="157163" cy="227013"/>
            </a:xfrm>
            <a:custGeom>
              <a:avLst/>
              <a:gdLst>
                <a:gd name="T0" fmla="*/ 299 w 397"/>
                <a:gd name="T1" fmla="*/ 411 h 572"/>
                <a:gd name="T2" fmla="*/ 219 w 397"/>
                <a:gd name="T3" fmla="*/ 385 h 572"/>
                <a:gd name="T4" fmla="*/ 217 w 397"/>
                <a:gd name="T5" fmla="*/ 370 h 572"/>
                <a:gd name="T6" fmla="*/ 224 w 397"/>
                <a:gd name="T7" fmla="*/ 342 h 572"/>
                <a:gd name="T8" fmla="*/ 236 w 397"/>
                <a:gd name="T9" fmla="*/ 311 h 572"/>
                <a:gd name="T10" fmla="*/ 247 w 397"/>
                <a:gd name="T11" fmla="*/ 276 h 572"/>
                <a:gd name="T12" fmla="*/ 263 w 397"/>
                <a:gd name="T13" fmla="*/ 232 h 572"/>
                <a:gd name="T14" fmla="*/ 265 w 397"/>
                <a:gd name="T15" fmla="*/ 195 h 572"/>
                <a:gd name="T16" fmla="*/ 262 w 397"/>
                <a:gd name="T17" fmla="*/ 185 h 572"/>
                <a:gd name="T18" fmla="*/ 264 w 397"/>
                <a:gd name="T19" fmla="*/ 143 h 572"/>
                <a:gd name="T20" fmla="*/ 267 w 397"/>
                <a:gd name="T21" fmla="*/ 109 h 572"/>
                <a:gd name="T22" fmla="*/ 261 w 397"/>
                <a:gd name="T23" fmla="*/ 77 h 572"/>
                <a:gd name="T24" fmla="*/ 244 w 397"/>
                <a:gd name="T25" fmla="*/ 44 h 572"/>
                <a:gd name="T26" fmla="*/ 221 w 397"/>
                <a:gd name="T27" fmla="*/ 22 h 572"/>
                <a:gd name="T28" fmla="*/ 184 w 397"/>
                <a:gd name="T29" fmla="*/ 5 h 572"/>
                <a:gd name="T30" fmla="*/ 124 w 397"/>
                <a:gd name="T31" fmla="*/ 0 h 572"/>
                <a:gd name="T32" fmla="*/ 77 w 397"/>
                <a:gd name="T33" fmla="*/ 9 h 572"/>
                <a:gd name="T34" fmla="*/ 46 w 397"/>
                <a:gd name="T35" fmla="*/ 29 h 572"/>
                <a:gd name="T36" fmla="*/ 24 w 397"/>
                <a:gd name="T37" fmla="*/ 55 h 572"/>
                <a:gd name="T38" fmla="*/ 11 w 397"/>
                <a:gd name="T39" fmla="*/ 88 h 572"/>
                <a:gd name="T40" fmla="*/ 8 w 397"/>
                <a:gd name="T41" fmla="*/ 117 h 572"/>
                <a:gd name="T42" fmla="*/ 14 w 397"/>
                <a:gd name="T43" fmla="*/ 162 h 572"/>
                <a:gd name="T44" fmla="*/ 14 w 397"/>
                <a:gd name="T45" fmla="*/ 186 h 572"/>
                <a:gd name="T46" fmla="*/ 9 w 397"/>
                <a:gd name="T47" fmla="*/ 204 h 572"/>
                <a:gd name="T48" fmla="*/ 17 w 397"/>
                <a:gd name="T49" fmla="*/ 251 h 572"/>
                <a:gd name="T50" fmla="*/ 33 w 397"/>
                <a:gd name="T51" fmla="*/ 284 h 572"/>
                <a:gd name="T52" fmla="*/ 44 w 397"/>
                <a:gd name="T53" fmla="*/ 323 h 572"/>
                <a:gd name="T54" fmla="*/ 52 w 397"/>
                <a:gd name="T55" fmla="*/ 348 h 572"/>
                <a:gd name="T56" fmla="*/ 54 w 397"/>
                <a:gd name="T57" fmla="*/ 380 h 572"/>
                <a:gd name="T58" fmla="*/ 50 w 397"/>
                <a:gd name="T59" fmla="*/ 387 h 572"/>
                <a:gd name="T60" fmla="*/ 12 w 397"/>
                <a:gd name="T61" fmla="*/ 399 h 572"/>
                <a:gd name="T62" fmla="*/ 57 w 397"/>
                <a:gd name="T63" fmla="*/ 424 h 572"/>
                <a:gd name="T64" fmla="*/ 109 w 397"/>
                <a:gd name="T65" fmla="*/ 445 h 572"/>
                <a:gd name="T66" fmla="*/ 128 w 397"/>
                <a:gd name="T67" fmla="*/ 456 h 572"/>
                <a:gd name="T68" fmla="*/ 153 w 397"/>
                <a:gd name="T69" fmla="*/ 489 h 572"/>
                <a:gd name="T70" fmla="*/ 160 w 397"/>
                <a:gd name="T71" fmla="*/ 523 h 572"/>
                <a:gd name="T72" fmla="*/ 170 w 397"/>
                <a:gd name="T73" fmla="*/ 572 h 572"/>
                <a:gd name="T74" fmla="*/ 254 w 397"/>
                <a:gd name="T75" fmla="*/ 572 h 572"/>
                <a:gd name="T76" fmla="*/ 341 w 397"/>
                <a:gd name="T77" fmla="*/ 572 h 572"/>
                <a:gd name="T78" fmla="*/ 378 w 397"/>
                <a:gd name="T79" fmla="*/ 572 h 572"/>
                <a:gd name="T80" fmla="*/ 392 w 397"/>
                <a:gd name="T81" fmla="*/ 563 h 572"/>
                <a:gd name="T82" fmla="*/ 397 w 397"/>
                <a:gd name="T83" fmla="*/ 550 h 572"/>
                <a:gd name="T84" fmla="*/ 397 w 397"/>
                <a:gd name="T85" fmla="*/ 515 h 572"/>
                <a:gd name="T86" fmla="*/ 396 w 397"/>
                <a:gd name="T87" fmla="*/ 473 h 572"/>
                <a:gd name="T88" fmla="*/ 389 w 397"/>
                <a:gd name="T89" fmla="*/ 455 h 572"/>
                <a:gd name="T90" fmla="*/ 373 w 397"/>
                <a:gd name="T91" fmla="*/ 44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572">
                  <a:moveTo>
                    <a:pt x="366" y="436"/>
                  </a:moveTo>
                  <a:lnTo>
                    <a:pt x="337" y="425"/>
                  </a:lnTo>
                  <a:lnTo>
                    <a:pt x="299" y="411"/>
                  </a:lnTo>
                  <a:lnTo>
                    <a:pt x="258" y="398"/>
                  </a:lnTo>
                  <a:lnTo>
                    <a:pt x="221" y="386"/>
                  </a:lnTo>
                  <a:lnTo>
                    <a:pt x="219" y="385"/>
                  </a:lnTo>
                  <a:lnTo>
                    <a:pt x="218" y="383"/>
                  </a:lnTo>
                  <a:lnTo>
                    <a:pt x="218" y="379"/>
                  </a:lnTo>
                  <a:lnTo>
                    <a:pt x="217" y="370"/>
                  </a:lnTo>
                  <a:lnTo>
                    <a:pt x="218" y="360"/>
                  </a:lnTo>
                  <a:lnTo>
                    <a:pt x="220" y="351"/>
                  </a:lnTo>
                  <a:lnTo>
                    <a:pt x="224" y="342"/>
                  </a:lnTo>
                  <a:lnTo>
                    <a:pt x="227" y="333"/>
                  </a:lnTo>
                  <a:lnTo>
                    <a:pt x="232" y="323"/>
                  </a:lnTo>
                  <a:lnTo>
                    <a:pt x="236" y="311"/>
                  </a:lnTo>
                  <a:lnTo>
                    <a:pt x="239" y="297"/>
                  </a:lnTo>
                  <a:lnTo>
                    <a:pt x="243" y="284"/>
                  </a:lnTo>
                  <a:lnTo>
                    <a:pt x="247" y="276"/>
                  </a:lnTo>
                  <a:lnTo>
                    <a:pt x="253" y="265"/>
                  </a:lnTo>
                  <a:lnTo>
                    <a:pt x="259" y="251"/>
                  </a:lnTo>
                  <a:lnTo>
                    <a:pt x="263" y="232"/>
                  </a:lnTo>
                  <a:lnTo>
                    <a:pt x="266" y="216"/>
                  </a:lnTo>
                  <a:lnTo>
                    <a:pt x="266" y="204"/>
                  </a:lnTo>
                  <a:lnTo>
                    <a:pt x="265" y="195"/>
                  </a:lnTo>
                  <a:lnTo>
                    <a:pt x="263" y="188"/>
                  </a:lnTo>
                  <a:lnTo>
                    <a:pt x="262" y="186"/>
                  </a:lnTo>
                  <a:lnTo>
                    <a:pt x="262" y="185"/>
                  </a:lnTo>
                  <a:lnTo>
                    <a:pt x="261" y="177"/>
                  </a:lnTo>
                  <a:lnTo>
                    <a:pt x="262" y="162"/>
                  </a:lnTo>
                  <a:lnTo>
                    <a:pt x="264" y="143"/>
                  </a:lnTo>
                  <a:lnTo>
                    <a:pt x="266" y="124"/>
                  </a:lnTo>
                  <a:lnTo>
                    <a:pt x="267" y="117"/>
                  </a:lnTo>
                  <a:lnTo>
                    <a:pt x="267" y="109"/>
                  </a:lnTo>
                  <a:lnTo>
                    <a:pt x="266" y="99"/>
                  </a:lnTo>
                  <a:lnTo>
                    <a:pt x="264" y="88"/>
                  </a:lnTo>
                  <a:lnTo>
                    <a:pt x="261" y="77"/>
                  </a:lnTo>
                  <a:lnTo>
                    <a:pt x="257" y="67"/>
                  </a:lnTo>
                  <a:lnTo>
                    <a:pt x="251" y="55"/>
                  </a:lnTo>
                  <a:lnTo>
                    <a:pt x="244" y="44"/>
                  </a:lnTo>
                  <a:lnTo>
                    <a:pt x="237" y="36"/>
                  </a:lnTo>
                  <a:lnTo>
                    <a:pt x="230" y="29"/>
                  </a:lnTo>
                  <a:lnTo>
                    <a:pt x="221" y="22"/>
                  </a:lnTo>
                  <a:lnTo>
                    <a:pt x="210" y="16"/>
                  </a:lnTo>
                  <a:lnTo>
                    <a:pt x="198" y="9"/>
                  </a:lnTo>
                  <a:lnTo>
                    <a:pt x="184" y="5"/>
                  </a:lnTo>
                  <a:lnTo>
                    <a:pt x="169" y="2"/>
                  </a:lnTo>
                  <a:lnTo>
                    <a:pt x="151" y="0"/>
                  </a:lnTo>
                  <a:lnTo>
                    <a:pt x="124" y="0"/>
                  </a:lnTo>
                  <a:lnTo>
                    <a:pt x="106" y="2"/>
                  </a:lnTo>
                  <a:lnTo>
                    <a:pt x="90" y="5"/>
                  </a:lnTo>
                  <a:lnTo>
                    <a:pt x="77" y="9"/>
                  </a:lnTo>
                  <a:lnTo>
                    <a:pt x="64" y="16"/>
                  </a:lnTo>
                  <a:lnTo>
                    <a:pt x="55" y="22"/>
                  </a:lnTo>
                  <a:lnTo>
                    <a:pt x="46" y="29"/>
                  </a:lnTo>
                  <a:lnTo>
                    <a:pt x="38" y="36"/>
                  </a:lnTo>
                  <a:lnTo>
                    <a:pt x="32" y="44"/>
                  </a:lnTo>
                  <a:lnTo>
                    <a:pt x="24" y="55"/>
                  </a:lnTo>
                  <a:lnTo>
                    <a:pt x="19" y="67"/>
                  </a:lnTo>
                  <a:lnTo>
                    <a:pt x="14" y="77"/>
                  </a:lnTo>
                  <a:lnTo>
                    <a:pt x="11" y="88"/>
                  </a:lnTo>
                  <a:lnTo>
                    <a:pt x="9" y="99"/>
                  </a:lnTo>
                  <a:lnTo>
                    <a:pt x="8" y="109"/>
                  </a:lnTo>
                  <a:lnTo>
                    <a:pt x="8" y="117"/>
                  </a:lnTo>
                  <a:lnTo>
                    <a:pt x="9" y="124"/>
                  </a:lnTo>
                  <a:lnTo>
                    <a:pt x="11" y="143"/>
                  </a:lnTo>
                  <a:lnTo>
                    <a:pt x="14" y="162"/>
                  </a:lnTo>
                  <a:lnTo>
                    <a:pt x="14" y="177"/>
                  </a:lnTo>
                  <a:lnTo>
                    <a:pt x="14" y="185"/>
                  </a:lnTo>
                  <a:lnTo>
                    <a:pt x="14" y="186"/>
                  </a:lnTo>
                  <a:lnTo>
                    <a:pt x="12" y="188"/>
                  </a:lnTo>
                  <a:lnTo>
                    <a:pt x="10" y="195"/>
                  </a:lnTo>
                  <a:lnTo>
                    <a:pt x="9" y="204"/>
                  </a:lnTo>
                  <a:lnTo>
                    <a:pt x="9" y="216"/>
                  </a:lnTo>
                  <a:lnTo>
                    <a:pt x="12" y="232"/>
                  </a:lnTo>
                  <a:lnTo>
                    <a:pt x="17" y="251"/>
                  </a:lnTo>
                  <a:lnTo>
                    <a:pt x="22" y="265"/>
                  </a:lnTo>
                  <a:lnTo>
                    <a:pt x="28" y="276"/>
                  </a:lnTo>
                  <a:lnTo>
                    <a:pt x="33" y="284"/>
                  </a:lnTo>
                  <a:lnTo>
                    <a:pt x="36" y="297"/>
                  </a:lnTo>
                  <a:lnTo>
                    <a:pt x="39" y="311"/>
                  </a:lnTo>
                  <a:lnTo>
                    <a:pt x="44" y="323"/>
                  </a:lnTo>
                  <a:lnTo>
                    <a:pt x="48" y="333"/>
                  </a:lnTo>
                  <a:lnTo>
                    <a:pt x="50" y="340"/>
                  </a:lnTo>
                  <a:lnTo>
                    <a:pt x="52" y="348"/>
                  </a:lnTo>
                  <a:lnTo>
                    <a:pt x="54" y="358"/>
                  </a:lnTo>
                  <a:lnTo>
                    <a:pt x="54" y="370"/>
                  </a:lnTo>
                  <a:lnTo>
                    <a:pt x="54" y="380"/>
                  </a:lnTo>
                  <a:lnTo>
                    <a:pt x="54" y="384"/>
                  </a:lnTo>
                  <a:lnTo>
                    <a:pt x="52" y="386"/>
                  </a:lnTo>
                  <a:lnTo>
                    <a:pt x="50" y="387"/>
                  </a:lnTo>
                  <a:lnTo>
                    <a:pt x="38" y="391"/>
                  </a:lnTo>
                  <a:lnTo>
                    <a:pt x="25" y="395"/>
                  </a:lnTo>
                  <a:lnTo>
                    <a:pt x="12" y="399"/>
                  </a:lnTo>
                  <a:lnTo>
                    <a:pt x="0" y="404"/>
                  </a:lnTo>
                  <a:lnTo>
                    <a:pt x="29" y="413"/>
                  </a:lnTo>
                  <a:lnTo>
                    <a:pt x="57" y="424"/>
                  </a:lnTo>
                  <a:lnTo>
                    <a:pt x="82" y="433"/>
                  </a:lnTo>
                  <a:lnTo>
                    <a:pt x="101" y="440"/>
                  </a:lnTo>
                  <a:lnTo>
                    <a:pt x="109" y="445"/>
                  </a:lnTo>
                  <a:lnTo>
                    <a:pt x="116" y="448"/>
                  </a:lnTo>
                  <a:lnTo>
                    <a:pt x="123" y="452"/>
                  </a:lnTo>
                  <a:lnTo>
                    <a:pt x="128" y="456"/>
                  </a:lnTo>
                  <a:lnTo>
                    <a:pt x="138" y="467"/>
                  </a:lnTo>
                  <a:lnTo>
                    <a:pt x="146" y="478"/>
                  </a:lnTo>
                  <a:lnTo>
                    <a:pt x="153" y="489"/>
                  </a:lnTo>
                  <a:lnTo>
                    <a:pt x="157" y="501"/>
                  </a:lnTo>
                  <a:lnTo>
                    <a:pt x="160" y="513"/>
                  </a:lnTo>
                  <a:lnTo>
                    <a:pt x="160" y="523"/>
                  </a:lnTo>
                  <a:lnTo>
                    <a:pt x="160" y="572"/>
                  </a:lnTo>
                  <a:lnTo>
                    <a:pt x="165" y="572"/>
                  </a:lnTo>
                  <a:lnTo>
                    <a:pt x="170" y="572"/>
                  </a:lnTo>
                  <a:lnTo>
                    <a:pt x="194" y="572"/>
                  </a:lnTo>
                  <a:lnTo>
                    <a:pt x="223" y="572"/>
                  </a:lnTo>
                  <a:lnTo>
                    <a:pt x="254" y="572"/>
                  </a:lnTo>
                  <a:lnTo>
                    <a:pt x="286" y="572"/>
                  </a:lnTo>
                  <a:lnTo>
                    <a:pt x="315" y="572"/>
                  </a:lnTo>
                  <a:lnTo>
                    <a:pt x="341" y="572"/>
                  </a:lnTo>
                  <a:lnTo>
                    <a:pt x="359" y="572"/>
                  </a:lnTo>
                  <a:lnTo>
                    <a:pt x="370" y="572"/>
                  </a:lnTo>
                  <a:lnTo>
                    <a:pt x="378" y="572"/>
                  </a:lnTo>
                  <a:lnTo>
                    <a:pt x="383" y="570"/>
                  </a:lnTo>
                  <a:lnTo>
                    <a:pt x="388" y="567"/>
                  </a:lnTo>
                  <a:lnTo>
                    <a:pt x="392" y="563"/>
                  </a:lnTo>
                  <a:lnTo>
                    <a:pt x="394" y="559"/>
                  </a:lnTo>
                  <a:lnTo>
                    <a:pt x="396" y="555"/>
                  </a:lnTo>
                  <a:lnTo>
                    <a:pt x="397" y="550"/>
                  </a:lnTo>
                  <a:lnTo>
                    <a:pt x="397" y="546"/>
                  </a:lnTo>
                  <a:lnTo>
                    <a:pt x="397" y="534"/>
                  </a:lnTo>
                  <a:lnTo>
                    <a:pt x="397" y="515"/>
                  </a:lnTo>
                  <a:lnTo>
                    <a:pt x="397" y="494"/>
                  </a:lnTo>
                  <a:lnTo>
                    <a:pt x="397" y="478"/>
                  </a:lnTo>
                  <a:lnTo>
                    <a:pt x="396" y="473"/>
                  </a:lnTo>
                  <a:lnTo>
                    <a:pt x="395" y="467"/>
                  </a:lnTo>
                  <a:lnTo>
                    <a:pt x="393" y="461"/>
                  </a:lnTo>
                  <a:lnTo>
                    <a:pt x="389" y="455"/>
                  </a:lnTo>
                  <a:lnTo>
                    <a:pt x="385" y="450"/>
                  </a:lnTo>
                  <a:lnTo>
                    <a:pt x="380" y="445"/>
                  </a:lnTo>
                  <a:lnTo>
                    <a:pt x="373" y="440"/>
                  </a:lnTo>
                  <a:lnTo>
                    <a:pt x="366" y="4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grpSp>
      <p:grpSp>
        <p:nvGrpSpPr>
          <p:cNvPr id="158" name="Group 157"/>
          <p:cNvGrpSpPr/>
          <p:nvPr/>
        </p:nvGrpSpPr>
        <p:grpSpPr>
          <a:xfrm>
            <a:off x="5865806" y="5189655"/>
            <a:ext cx="276215" cy="358056"/>
            <a:chOff x="5526314" y="4011613"/>
            <a:chExt cx="300038" cy="388938"/>
          </a:xfrm>
          <a:solidFill>
            <a:schemeClr val="tx1">
              <a:lumMod val="65000"/>
              <a:lumOff val="35000"/>
            </a:schemeClr>
          </a:solidFill>
        </p:grpSpPr>
        <p:sp>
          <p:nvSpPr>
            <p:cNvPr id="159" name="Freeform 135"/>
            <p:cNvSpPr>
              <a:spLocks/>
            </p:cNvSpPr>
            <p:nvPr/>
          </p:nvSpPr>
          <p:spPr bwMode="auto">
            <a:xfrm>
              <a:off x="5596164" y="4065588"/>
              <a:ext cx="161925" cy="160338"/>
            </a:xfrm>
            <a:custGeom>
              <a:avLst/>
              <a:gdLst>
                <a:gd name="T0" fmla="*/ 182 w 405"/>
                <a:gd name="T1" fmla="*/ 1 h 405"/>
                <a:gd name="T2" fmla="*/ 142 w 405"/>
                <a:gd name="T3" fmla="*/ 9 h 405"/>
                <a:gd name="T4" fmla="*/ 106 w 405"/>
                <a:gd name="T5" fmla="*/ 25 h 405"/>
                <a:gd name="T6" fmla="*/ 74 w 405"/>
                <a:gd name="T7" fmla="*/ 46 h 405"/>
                <a:gd name="T8" fmla="*/ 46 w 405"/>
                <a:gd name="T9" fmla="*/ 73 h 405"/>
                <a:gd name="T10" fmla="*/ 25 w 405"/>
                <a:gd name="T11" fmla="*/ 106 h 405"/>
                <a:gd name="T12" fmla="*/ 10 w 405"/>
                <a:gd name="T13" fmla="*/ 142 h 405"/>
                <a:gd name="T14" fmla="*/ 1 w 405"/>
                <a:gd name="T15" fmla="*/ 181 h 405"/>
                <a:gd name="T16" fmla="*/ 1 w 405"/>
                <a:gd name="T17" fmla="*/ 223 h 405"/>
                <a:gd name="T18" fmla="*/ 10 w 405"/>
                <a:gd name="T19" fmla="*/ 262 h 405"/>
                <a:gd name="T20" fmla="*/ 25 w 405"/>
                <a:gd name="T21" fmla="*/ 299 h 405"/>
                <a:gd name="T22" fmla="*/ 46 w 405"/>
                <a:gd name="T23" fmla="*/ 330 h 405"/>
                <a:gd name="T24" fmla="*/ 74 w 405"/>
                <a:gd name="T25" fmla="*/ 358 h 405"/>
                <a:gd name="T26" fmla="*/ 106 w 405"/>
                <a:gd name="T27" fmla="*/ 380 h 405"/>
                <a:gd name="T28" fmla="*/ 142 w 405"/>
                <a:gd name="T29" fmla="*/ 395 h 405"/>
                <a:gd name="T30" fmla="*/ 182 w 405"/>
                <a:gd name="T31" fmla="*/ 404 h 405"/>
                <a:gd name="T32" fmla="*/ 223 w 405"/>
                <a:gd name="T33" fmla="*/ 404 h 405"/>
                <a:gd name="T34" fmla="*/ 262 w 405"/>
                <a:gd name="T35" fmla="*/ 395 h 405"/>
                <a:gd name="T36" fmla="*/ 299 w 405"/>
                <a:gd name="T37" fmla="*/ 380 h 405"/>
                <a:gd name="T38" fmla="*/ 331 w 405"/>
                <a:gd name="T39" fmla="*/ 358 h 405"/>
                <a:gd name="T40" fmla="*/ 358 w 405"/>
                <a:gd name="T41" fmla="*/ 330 h 405"/>
                <a:gd name="T42" fmla="*/ 380 w 405"/>
                <a:gd name="T43" fmla="*/ 299 h 405"/>
                <a:gd name="T44" fmla="*/ 396 w 405"/>
                <a:gd name="T45" fmla="*/ 262 h 405"/>
                <a:gd name="T46" fmla="*/ 404 w 405"/>
                <a:gd name="T47" fmla="*/ 223 h 405"/>
                <a:gd name="T48" fmla="*/ 404 w 405"/>
                <a:gd name="T49" fmla="*/ 181 h 405"/>
                <a:gd name="T50" fmla="*/ 396 w 405"/>
                <a:gd name="T51" fmla="*/ 142 h 405"/>
                <a:gd name="T52" fmla="*/ 380 w 405"/>
                <a:gd name="T53" fmla="*/ 106 h 405"/>
                <a:gd name="T54" fmla="*/ 358 w 405"/>
                <a:gd name="T55" fmla="*/ 73 h 405"/>
                <a:gd name="T56" fmla="*/ 331 w 405"/>
                <a:gd name="T57" fmla="*/ 46 h 405"/>
                <a:gd name="T58" fmla="*/ 299 w 405"/>
                <a:gd name="T59" fmla="*/ 25 h 405"/>
                <a:gd name="T60" fmla="*/ 262 w 405"/>
                <a:gd name="T61" fmla="*/ 9 h 405"/>
                <a:gd name="T62" fmla="*/ 223 w 405"/>
                <a:gd name="T63"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5" h="405">
                  <a:moveTo>
                    <a:pt x="203" y="0"/>
                  </a:moveTo>
                  <a:lnTo>
                    <a:pt x="182" y="1"/>
                  </a:lnTo>
                  <a:lnTo>
                    <a:pt x="162" y="4"/>
                  </a:lnTo>
                  <a:lnTo>
                    <a:pt x="142" y="9"/>
                  </a:lnTo>
                  <a:lnTo>
                    <a:pt x="124" y="16"/>
                  </a:lnTo>
                  <a:lnTo>
                    <a:pt x="106" y="25"/>
                  </a:lnTo>
                  <a:lnTo>
                    <a:pt x="90" y="34"/>
                  </a:lnTo>
                  <a:lnTo>
                    <a:pt x="74" y="46"/>
                  </a:lnTo>
                  <a:lnTo>
                    <a:pt x="59" y="59"/>
                  </a:lnTo>
                  <a:lnTo>
                    <a:pt x="46" y="73"/>
                  </a:lnTo>
                  <a:lnTo>
                    <a:pt x="34" y="89"/>
                  </a:lnTo>
                  <a:lnTo>
                    <a:pt x="25" y="106"/>
                  </a:lnTo>
                  <a:lnTo>
                    <a:pt x="16" y="124"/>
                  </a:lnTo>
                  <a:lnTo>
                    <a:pt x="10" y="142"/>
                  </a:lnTo>
                  <a:lnTo>
                    <a:pt x="4" y="162"/>
                  </a:lnTo>
                  <a:lnTo>
                    <a:pt x="1" y="181"/>
                  </a:lnTo>
                  <a:lnTo>
                    <a:pt x="0" y="202"/>
                  </a:lnTo>
                  <a:lnTo>
                    <a:pt x="1" y="223"/>
                  </a:lnTo>
                  <a:lnTo>
                    <a:pt x="4" y="243"/>
                  </a:lnTo>
                  <a:lnTo>
                    <a:pt x="10" y="262"/>
                  </a:lnTo>
                  <a:lnTo>
                    <a:pt x="16" y="281"/>
                  </a:lnTo>
                  <a:lnTo>
                    <a:pt x="25" y="299"/>
                  </a:lnTo>
                  <a:lnTo>
                    <a:pt x="34" y="315"/>
                  </a:lnTo>
                  <a:lnTo>
                    <a:pt x="46" y="330"/>
                  </a:lnTo>
                  <a:lnTo>
                    <a:pt x="59" y="345"/>
                  </a:lnTo>
                  <a:lnTo>
                    <a:pt x="74" y="358"/>
                  </a:lnTo>
                  <a:lnTo>
                    <a:pt x="90" y="370"/>
                  </a:lnTo>
                  <a:lnTo>
                    <a:pt x="106" y="380"/>
                  </a:lnTo>
                  <a:lnTo>
                    <a:pt x="124" y="389"/>
                  </a:lnTo>
                  <a:lnTo>
                    <a:pt x="142" y="395"/>
                  </a:lnTo>
                  <a:lnTo>
                    <a:pt x="162" y="400"/>
                  </a:lnTo>
                  <a:lnTo>
                    <a:pt x="182" y="404"/>
                  </a:lnTo>
                  <a:lnTo>
                    <a:pt x="203" y="405"/>
                  </a:lnTo>
                  <a:lnTo>
                    <a:pt x="223" y="404"/>
                  </a:lnTo>
                  <a:lnTo>
                    <a:pt x="243" y="400"/>
                  </a:lnTo>
                  <a:lnTo>
                    <a:pt x="262" y="395"/>
                  </a:lnTo>
                  <a:lnTo>
                    <a:pt x="281" y="389"/>
                  </a:lnTo>
                  <a:lnTo>
                    <a:pt x="299" y="380"/>
                  </a:lnTo>
                  <a:lnTo>
                    <a:pt x="315" y="370"/>
                  </a:lnTo>
                  <a:lnTo>
                    <a:pt x="331" y="358"/>
                  </a:lnTo>
                  <a:lnTo>
                    <a:pt x="346" y="345"/>
                  </a:lnTo>
                  <a:lnTo>
                    <a:pt x="358" y="330"/>
                  </a:lnTo>
                  <a:lnTo>
                    <a:pt x="370" y="315"/>
                  </a:lnTo>
                  <a:lnTo>
                    <a:pt x="380" y="299"/>
                  </a:lnTo>
                  <a:lnTo>
                    <a:pt x="389" y="281"/>
                  </a:lnTo>
                  <a:lnTo>
                    <a:pt x="396" y="262"/>
                  </a:lnTo>
                  <a:lnTo>
                    <a:pt x="401" y="243"/>
                  </a:lnTo>
                  <a:lnTo>
                    <a:pt x="404" y="223"/>
                  </a:lnTo>
                  <a:lnTo>
                    <a:pt x="405" y="202"/>
                  </a:lnTo>
                  <a:lnTo>
                    <a:pt x="404" y="181"/>
                  </a:lnTo>
                  <a:lnTo>
                    <a:pt x="401" y="162"/>
                  </a:lnTo>
                  <a:lnTo>
                    <a:pt x="396" y="142"/>
                  </a:lnTo>
                  <a:lnTo>
                    <a:pt x="389" y="124"/>
                  </a:lnTo>
                  <a:lnTo>
                    <a:pt x="380" y="106"/>
                  </a:lnTo>
                  <a:lnTo>
                    <a:pt x="370" y="89"/>
                  </a:lnTo>
                  <a:lnTo>
                    <a:pt x="358" y="73"/>
                  </a:lnTo>
                  <a:lnTo>
                    <a:pt x="346" y="59"/>
                  </a:lnTo>
                  <a:lnTo>
                    <a:pt x="331" y="46"/>
                  </a:lnTo>
                  <a:lnTo>
                    <a:pt x="315" y="34"/>
                  </a:lnTo>
                  <a:lnTo>
                    <a:pt x="299" y="25"/>
                  </a:lnTo>
                  <a:lnTo>
                    <a:pt x="281" y="16"/>
                  </a:lnTo>
                  <a:lnTo>
                    <a:pt x="262" y="9"/>
                  </a:lnTo>
                  <a:lnTo>
                    <a:pt x="243" y="4"/>
                  </a:lnTo>
                  <a:lnTo>
                    <a:pt x="223" y="1"/>
                  </a:lnTo>
                  <a:lnTo>
                    <a:pt x="20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sp>
          <p:nvSpPr>
            <p:cNvPr id="160" name="Freeform 136"/>
            <p:cNvSpPr>
              <a:spLocks/>
            </p:cNvSpPr>
            <p:nvPr/>
          </p:nvSpPr>
          <p:spPr bwMode="auto">
            <a:xfrm>
              <a:off x="5526314" y="4248150"/>
              <a:ext cx="136525" cy="152400"/>
            </a:xfrm>
            <a:custGeom>
              <a:avLst/>
              <a:gdLst>
                <a:gd name="T0" fmla="*/ 113 w 343"/>
                <a:gd name="T1" fmla="*/ 0 h 384"/>
                <a:gd name="T2" fmla="*/ 0 w 343"/>
                <a:gd name="T3" fmla="*/ 277 h 384"/>
                <a:gd name="T4" fmla="*/ 149 w 343"/>
                <a:gd name="T5" fmla="*/ 249 h 384"/>
                <a:gd name="T6" fmla="*/ 250 w 343"/>
                <a:gd name="T7" fmla="*/ 384 h 384"/>
                <a:gd name="T8" fmla="*/ 343 w 343"/>
                <a:gd name="T9" fmla="*/ 110 h 384"/>
                <a:gd name="T10" fmla="*/ 326 w 343"/>
                <a:gd name="T11" fmla="*/ 108 h 384"/>
                <a:gd name="T12" fmla="*/ 310 w 343"/>
                <a:gd name="T13" fmla="*/ 106 h 384"/>
                <a:gd name="T14" fmla="*/ 294 w 343"/>
                <a:gd name="T15" fmla="*/ 102 h 384"/>
                <a:gd name="T16" fmla="*/ 277 w 343"/>
                <a:gd name="T17" fmla="*/ 98 h 384"/>
                <a:gd name="T18" fmla="*/ 262 w 343"/>
                <a:gd name="T19" fmla="*/ 93 h 384"/>
                <a:gd name="T20" fmla="*/ 247 w 343"/>
                <a:gd name="T21" fmla="*/ 87 h 384"/>
                <a:gd name="T22" fmla="*/ 232 w 343"/>
                <a:gd name="T23" fmla="*/ 82 h 384"/>
                <a:gd name="T24" fmla="*/ 217 w 343"/>
                <a:gd name="T25" fmla="*/ 75 h 384"/>
                <a:gd name="T26" fmla="*/ 203 w 343"/>
                <a:gd name="T27" fmla="*/ 68 h 384"/>
                <a:gd name="T28" fmla="*/ 189 w 343"/>
                <a:gd name="T29" fmla="*/ 59 h 384"/>
                <a:gd name="T30" fmla="*/ 175 w 343"/>
                <a:gd name="T31" fmla="*/ 51 h 384"/>
                <a:gd name="T32" fmla="*/ 162 w 343"/>
                <a:gd name="T33" fmla="*/ 42 h 384"/>
                <a:gd name="T34" fmla="*/ 149 w 343"/>
                <a:gd name="T35" fmla="*/ 32 h 384"/>
                <a:gd name="T36" fmla="*/ 137 w 343"/>
                <a:gd name="T37" fmla="*/ 23 h 384"/>
                <a:gd name="T38" fmla="*/ 125 w 343"/>
                <a:gd name="T39" fmla="*/ 12 h 384"/>
                <a:gd name="T40" fmla="*/ 113 w 343"/>
                <a:gd name="T4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384">
                  <a:moveTo>
                    <a:pt x="113" y="0"/>
                  </a:moveTo>
                  <a:lnTo>
                    <a:pt x="0" y="277"/>
                  </a:lnTo>
                  <a:lnTo>
                    <a:pt x="149" y="249"/>
                  </a:lnTo>
                  <a:lnTo>
                    <a:pt x="250" y="384"/>
                  </a:lnTo>
                  <a:lnTo>
                    <a:pt x="343" y="110"/>
                  </a:lnTo>
                  <a:lnTo>
                    <a:pt x="326" y="108"/>
                  </a:lnTo>
                  <a:lnTo>
                    <a:pt x="310" y="106"/>
                  </a:lnTo>
                  <a:lnTo>
                    <a:pt x="294" y="102"/>
                  </a:lnTo>
                  <a:lnTo>
                    <a:pt x="277" y="98"/>
                  </a:lnTo>
                  <a:lnTo>
                    <a:pt x="262" y="93"/>
                  </a:lnTo>
                  <a:lnTo>
                    <a:pt x="247" y="87"/>
                  </a:lnTo>
                  <a:lnTo>
                    <a:pt x="232" y="82"/>
                  </a:lnTo>
                  <a:lnTo>
                    <a:pt x="217" y="75"/>
                  </a:lnTo>
                  <a:lnTo>
                    <a:pt x="203" y="68"/>
                  </a:lnTo>
                  <a:lnTo>
                    <a:pt x="189" y="59"/>
                  </a:lnTo>
                  <a:lnTo>
                    <a:pt x="175" y="51"/>
                  </a:lnTo>
                  <a:lnTo>
                    <a:pt x="162" y="42"/>
                  </a:lnTo>
                  <a:lnTo>
                    <a:pt x="149" y="32"/>
                  </a:lnTo>
                  <a:lnTo>
                    <a:pt x="137" y="23"/>
                  </a:lnTo>
                  <a:lnTo>
                    <a:pt x="125" y="12"/>
                  </a:lnTo>
                  <a:lnTo>
                    <a:pt x="11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sp>
          <p:nvSpPr>
            <p:cNvPr id="161" name="Freeform 137"/>
            <p:cNvSpPr>
              <a:spLocks/>
            </p:cNvSpPr>
            <p:nvPr/>
          </p:nvSpPr>
          <p:spPr bwMode="auto">
            <a:xfrm>
              <a:off x="5691414" y="4249738"/>
              <a:ext cx="134938" cy="150813"/>
            </a:xfrm>
            <a:custGeom>
              <a:avLst/>
              <a:gdLst>
                <a:gd name="T0" fmla="*/ 231 w 344"/>
                <a:gd name="T1" fmla="*/ 0 h 382"/>
                <a:gd name="T2" fmla="*/ 219 w 344"/>
                <a:gd name="T3" fmla="*/ 11 h 382"/>
                <a:gd name="T4" fmla="*/ 207 w 344"/>
                <a:gd name="T5" fmla="*/ 22 h 382"/>
                <a:gd name="T6" fmla="*/ 195 w 344"/>
                <a:gd name="T7" fmla="*/ 31 h 382"/>
                <a:gd name="T8" fmla="*/ 182 w 344"/>
                <a:gd name="T9" fmla="*/ 41 h 382"/>
                <a:gd name="T10" fmla="*/ 169 w 344"/>
                <a:gd name="T11" fmla="*/ 50 h 382"/>
                <a:gd name="T12" fmla="*/ 155 w 344"/>
                <a:gd name="T13" fmla="*/ 58 h 382"/>
                <a:gd name="T14" fmla="*/ 141 w 344"/>
                <a:gd name="T15" fmla="*/ 66 h 382"/>
                <a:gd name="T16" fmla="*/ 127 w 344"/>
                <a:gd name="T17" fmla="*/ 73 h 382"/>
                <a:gd name="T18" fmla="*/ 112 w 344"/>
                <a:gd name="T19" fmla="*/ 80 h 382"/>
                <a:gd name="T20" fmla="*/ 97 w 344"/>
                <a:gd name="T21" fmla="*/ 86 h 382"/>
                <a:gd name="T22" fmla="*/ 81 w 344"/>
                <a:gd name="T23" fmla="*/ 92 h 382"/>
                <a:gd name="T24" fmla="*/ 65 w 344"/>
                <a:gd name="T25" fmla="*/ 96 h 382"/>
                <a:gd name="T26" fmla="*/ 50 w 344"/>
                <a:gd name="T27" fmla="*/ 100 h 382"/>
                <a:gd name="T28" fmla="*/ 34 w 344"/>
                <a:gd name="T29" fmla="*/ 104 h 382"/>
                <a:gd name="T30" fmla="*/ 17 w 344"/>
                <a:gd name="T31" fmla="*/ 107 h 382"/>
                <a:gd name="T32" fmla="*/ 0 w 344"/>
                <a:gd name="T33" fmla="*/ 108 h 382"/>
                <a:gd name="T34" fmla="*/ 93 w 344"/>
                <a:gd name="T35" fmla="*/ 382 h 382"/>
                <a:gd name="T36" fmla="*/ 195 w 344"/>
                <a:gd name="T37" fmla="*/ 247 h 382"/>
                <a:gd name="T38" fmla="*/ 344 w 344"/>
                <a:gd name="T39" fmla="*/ 275 h 382"/>
                <a:gd name="T40" fmla="*/ 231 w 344"/>
                <a:gd name="T41"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4" h="382">
                  <a:moveTo>
                    <a:pt x="231" y="0"/>
                  </a:moveTo>
                  <a:lnTo>
                    <a:pt x="219" y="11"/>
                  </a:lnTo>
                  <a:lnTo>
                    <a:pt x="207" y="22"/>
                  </a:lnTo>
                  <a:lnTo>
                    <a:pt x="195" y="31"/>
                  </a:lnTo>
                  <a:lnTo>
                    <a:pt x="182" y="41"/>
                  </a:lnTo>
                  <a:lnTo>
                    <a:pt x="169" y="50"/>
                  </a:lnTo>
                  <a:lnTo>
                    <a:pt x="155" y="58"/>
                  </a:lnTo>
                  <a:lnTo>
                    <a:pt x="141" y="66"/>
                  </a:lnTo>
                  <a:lnTo>
                    <a:pt x="127" y="73"/>
                  </a:lnTo>
                  <a:lnTo>
                    <a:pt x="112" y="80"/>
                  </a:lnTo>
                  <a:lnTo>
                    <a:pt x="97" y="86"/>
                  </a:lnTo>
                  <a:lnTo>
                    <a:pt x="81" y="92"/>
                  </a:lnTo>
                  <a:lnTo>
                    <a:pt x="65" y="96"/>
                  </a:lnTo>
                  <a:lnTo>
                    <a:pt x="50" y="100"/>
                  </a:lnTo>
                  <a:lnTo>
                    <a:pt x="34" y="104"/>
                  </a:lnTo>
                  <a:lnTo>
                    <a:pt x="17" y="107"/>
                  </a:lnTo>
                  <a:lnTo>
                    <a:pt x="0" y="108"/>
                  </a:lnTo>
                  <a:lnTo>
                    <a:pt x="93" y="382"/>
                  </a:lnTo>
                  <a:lnTo>
                    <a:pt x="195" y="247"/>
                  </a:lnTo>
                  <a:lnTo>
                    <a:pt x="344" y="275"/>
                  </a:lnTo>
                  <a:lnTo>
                    <a:pt x="23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sp>
          <p:nvSpPr>
            <p:cNvPr id="162" name="Freeform 138"/>
            <p:cNvSpPr>
              <a:spLocks noEditPoints="1"/>
            </p:cNvSpPr>
            <p:nvPr/>
          </p:nvSpPr>
          <p:spPr bwMode="auto">
            <a:xfrm>
              <a:off x="5543777" y="4011613"/>
              <a:ext cx="266700" cy="268288"/>
            </a:xfrm>
            <a:custGeom>
              <a:avLst/>
              <a:gdLst>
                <a:gd name="T0" fmla="*/ 290 w 675"/>
                <a:gd name="T1" fmla="*/ 569 h 675"/>
                <a:gd name="T2" fmla="*/ 235 w 675"/>
                <a:gd name="T3" fmla="*/ 549 h 675"/>
                <a:gd name="T4" fmla="*/ 188 w 675"/>
                <a:gd name="T5" fmla="*/ 519 h 675"/>
                <a:gd name="T6" fmla="*/ 149 w 675"/>
                <a:gd name="T7" fmla="*/ 478 h 675"/>
                <a:gd name="T8" fmla="*/ 120 w 675"/>
                <a:gd name="T9" fmla="*/ 428 h 675"/>
                <a:gd name="T10" fmla="*/ 105 w 675"/>
                <a:gd name="T11" fmla="*/ 373 h 675"/>
                <a:gd name="T12" fmla="*/ 102 w 675"/>
                <a:gd name="T13" fmla="*/ 313 h 675"/>
                <a:gd name="T14" fmla="*/ 115 w 675"/>
                <a:gd name="T15" fmla="*/ 256 h 675"/>
                <a:gd name="T16" fmla="*/ 141 w 675"/>
                <a:gd name="T17" fmla="*/ 205 h 675"/>
                <a:gd name="T18" fmla="*/ 179 w 675"/>
                <a:gd name="T19" fmla="*/ 163 h 675"/>
                <a:gd name="T20" fmla="*/ 225 w 675"/>
                <a:gd name="T21" fmla="*/ 129 h 675"/>
                <a:gd name="T22" fmla="*/ 279 w 675"/>
                <a:gd name="T23" fmla="*/ 109 h 675"/>
                <a:gd name="T24" fmla="*/ 338 w 675"/>
                <a:gd name="T25" fmla="*/ 101 h 675"/>
                <a:gd name="T26" fmla="*/ 396 w 675"/>
                <a:gd name="T27" fmla="*/ 109 h 675"/>
                <a:gd name="T28" fmla="*/ 450 w 675"/>
                <a:gd name="T29" fmla="*/ 129 h 675"/>
                <a:gd name="T30" fmla="*/ 497 w 675"/>
                <a:gd name="T31" fmla="*/ 163 h 675"/>
                <a:gd name="T32" fmla="*/ 533 w 675"/>
                <a:gd name="T33" fmla="*/ 205 h 675"/>
                <a:gd name="T34" fmla="*/ 559 w 675"/>
                <a:gd name="T35" fmla="*/ 256 h 675"/>
                <a:gd name="T36" fmla="*/ 572 w 675"/>
                <a:gd name="T37" fmla="*/ 313 h 675"/>
                <a:gd name="T38" fmla="*/ 571 w 675"/>
                <a:gd name="T39" fmla="*/ 373 h 675"/>
                <a:gd name="T40" fmla="*/ 555 w 675"/>
                <a:gd name="T41" fmla="*/ 428 h 675"/>
                <a:gd name="T42" fmla="*/ 527 w 675"/>
                <a:gd name="T43" fmla="*/ 478 h 675"/>
                <a:gd name="T44" fmla="*/ 488 w 675"/>
                <a:gd name="T45" fmla="*/ 519 h 675"/>
                <a:gd name="T46" fmla="*/ 439 w 675"/>
                <a:gd name="T47" fmla="*/ 549 h 675"/>
                <a:gd name="T48" fmla="*/ 385 w 675"/>
                <a:gd name="T49" fmla="*/ 569 h 675"/>
                <a:gd name="T50" fmla="*/ 639 w 675"/>
                <a:gd name="T51" fmla="*/ 187 h 675"/>
                <a:gd name="T52" fmla="*/ 598 w 675"/>
                <a:gd name="T53" fmla="*/ 124 h 675"/>
                <a:gd name="T54" fmla="*/ 527 w 675"/>
                <a:gd name="T55" fmla="*/ 58 h 675"/>
                <a:gd name="T56" fmla="*/ 438 w 675"/>
                <a:gd name="T57" fmla="*/ 15 h 675"/>
                <a:gd name="T58" fmla="*/ 338 w 675"/>
                <a:gd name="T59" fmla="*/ 0 h 675"/>
                <a:gd name="T60" fmla="*/ 254 w 675"/>
                <a:gd name="T61" fmla="*/ 11 h 675"/>
                <a:gd name="T62" fmla="*/ 177 w 675"/>
                <a:gd name="T63" fmla="*/ 41 h 675"/>
                <a:gd name="T64" fmla="*/ 111 w 675"/>
                <a:gd name="T65" fmla="*/ 87 h 675"/>
                <a:gd name="T66" fmla="*/ 58 w 675"/>
                <a:gd name="T67" fmla="*/ 149 h 675"/>
                <a:gd name="T68" fmla="*/ 20 w 675"/>
                <a:gd name="T69" fmla="*/ 221 h 675"/>
                <a:gd name="T70" fmla="*/ 2 w 675"/>
                <a:gd name="T71" fmla="*/ 302 h 675"/>
                <a:gd name="T72" fmla="*/ 1 w 675"/>
                <a:gd name="T73" fmla="*/ 363 h 675"/>
                <a:gd name="T74" fmla="*/ 6 w 675"/>
                <a:gd name="T75" fmla="*/ 403 h 675"/>
                <a:gd name="T76" fmla="*/ 17 w 675"/>
                <a:gd name="T77" fmla="*/ 443 h 675"/>
                <a:gd name="T78" fmla="*/ 34 w 675"/>
                <a:gd name="T79" fmla="*/ 484 h 675"/>
                <a:gd name="T80" fmla="*/ 51 w 675"/>
                <a:gd name="T81" fmla="*/ 514 h 675"/>
                <a:gd name="T82" fmla="*/ 68 w 675"/>
                <a:gd name="T83" fmla="*/ 540 h 675"/>
                <a:gd name="T84" fmla="*/ 124 w 675"/>
                <a:gd name="T85" fmla="*/ 598 h 675"/>
                <a:gd name="T86" fmla="*/ 197 w 675"/>
                <a:gd name="T87" fmla="*/ 643 h 675"/>
                <a:gd name="T88" fmla="*/ 283 w 675"/>
                <a:gd name="T89" fmla="*/ 669 h 675"/>
                <a:gd name="T90" fmla="*/ 375 w 675"/>
                <a:gd name="T91" fmla="*/ 673 h 675"/>
                <a:gd name="T92" fmla="*/ 460 w 675"/>
                <a:gd name="T93" fmla="*/ 651 h 675"/>
                <a:gd name="T94" fmla="*/ 536 w 675"/>
                <a:gd name="T95" fmla="*/ 609 h 675"/>
                <a:gd name="T96" fmla="*/ 597 w 675"/>
                <a:gd name="T97" fmla="*/ 552 h 675"/>
                <a:gd name="T98" fmla="*/ 623 w 675"/>
                <a:gd name="T99" fmla="*/ 516 h 675"/>
                <a:gd name="T100" fmla="*/ 639 w 675"/>
                <a:gd name="T101" fmla="*/ 488 h 675"/>
                <a:gd name="T102" fmla="*/ 653 w 675"/>
                <a:gd name="T103" fmla="*/ 454 h 675"/>
                <a:gd name="T104" fmla="*/ 666 w 675"/>
                <a:gd name="T105" fmla="*/ 411 h 675"/>
                <a:gd name="T106" fmla="*/ 673 w 675"/>
                <a:gd name="T107" fmla="*/ 370 h 675"/>
                <a:gd name="T108" fmla="*/ 674 w 675"/>
                <a:gd name="T109" fmla="*/ 317 h 675"/>
                <a:gd name="T110" fmla="*/ 654 w 675"/>
                <a:gd name="T111" fmla="*/ 222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5" h="675">
                  <a:moveTo>
                    <a:pt x="338" y="573"/>
                  </a:moveTo>
                  <a:lnTo>
                    <a:pt x="325" y="573"/>
                  </a:lnTo>
                  <a:lnTo>
                    <a:pt x="313" y="572"/>
                  </a:lnTo>
                  <a:lnTo>
                    <a:pt x="301" y="570"/>
                  </a:lnTo>
                  <a:lnTo>
                    <a:pt x="290" y="569"/>
                  </a:lnTo>
                  <a:lnTo>
                    <a:pt x="279" y="566"/>
                  </a:lnTo>
                  <a:lnTo>
                    <a:pt x="268" y="562"/>
                  </a:lnTo>
                  <a:lnTo>
                    <a:pt x="257" y="559"/>
                  </a:lnTo>
                  <a:lnTo>
                    <a:pt x="246" y="555"/>
                  </a:lnTo>
                  <a:lnTo>
                    <a:pt x="235" y="549"/>
                  </a:lnTo>
                  <a:lnTo>
                    <a:pt x="225" y="545"/>
                  </a:lnTo>
                  <a:lnTo>
                    <a:pt x="215" y="539"/>
                  </a:lnTo>
                  <a:lnTo>
                    <a:pt x="205" y="533"/>
                  </a:lnTo>
                  <a:lnTo>
                    <a:pt x="196" y="527"/>
                  </a:lnTo>
                  <a:lnTo>
                    <a:pt x="188" y="519"/>
                  </a:lnTo>
                  <a:lnTo>
                    <a:pt x="179" y="512"/>
                  </a:lnTo>
                  <a:lnTo>
                    <a:pt x="170" y="504"/>
                  </a:lnTo>
                  <a:lnTo>
                    <a:pt x="163" y="495"/>
                  </a:lnTo>
                  <a:lnTo>
                    <a:pt x="155" y="487"/>
                  </a:lnTo>
                  <a:lnTo>
                    <a:pt x="149" y="478"/>
                  </a:lnTo>
                  <a:lnTo>
                    <a:pt x="141" y="470"/>
                  </a:lnTo>
                  <a:lnTo>
                    <a:pt x="136" y="460"/>
                  </a:lnTo>
                  <a:lnTo>
                    <a:pt x="129" y="450"/>
                  </a:lnTo>
                  <a:lnTo>
                    <a:pt x="125" y="439"/>
                  </a:lnTo>
                  <a:lnTo>
                    <a:pt x="120" y="428"/>
                  </a:lnTo>
                  <a:lnTo>
                    <a:pt x="115" y="419"/>
                  </a:lnTo>
                  <a:lnTo>
                    <a:pt x="112" y="407"/>
                  </a:lnTo>
                  <a:lnTo>
                    <a:pt x="109" y="396"/>
                  </a:lnTo>
                  <a:lnTo>
                    <a:pt x="107" y="384"/>
                  </a:lnTo>
                  <a:lnTo>
                    <a:pt x="105" y="373"/>
                  </a:lnTo>
                  <a:lnTo>
                    <a:pt x="102" y="362"/>
                  </a:lnTo>
                  <a:lnTo>
                    <a:pt x="101" y="350"/>
                  </a:lnTo>
                  <a:lnTo>
                    <a:pt x="101" y="337"/>
                  </a:lnTo>
                  <a:lnTo>
                    <a:pt x="101" y="325"/>
                  </a:lnTo>
                  <a:lnTo>
                    <a:pt x="102" y="313"/>
                  </a:lnTo>
                  <a:lnTo>
                    <a:pt x="105" y="301"/>
                  </a:lnTo>
                  <a:lnTo>
                    <a:pt x="107" y="289"/>
                  </a:lnTo>
                  <a:lnTo>
                    <a:pt x="109" y="278"/>
                  </a:lnTo>
                  <a:lnTo>
                    <a:pt x="112" y="266"/>
                  </a:lnTo>
                  <a:lnTo>
                    <a:pt x="115" y="256"/>
                  </a:lnTo>
                  <a:lnTo>
                    <a:pt x="120" y="245"/>
                  </a:lnTo>
                  <a:lnTo>
                    <a:pt x="125" y="235"/>
                  </a:lnTo>
                  <a:lnTo>
                    <a:pt x="129" y="224"/>
                  </a:lnTo>
                  <a:lnTo>
                    <a:pt x="136" y="215"/>
                  </a:lnTo>
                  <a:lnTo>
                    <a:pt x="141" y="205"/>
                  </a:lnTo>
                  <a:lnTo>
                    <a:pt x="149" y="196"/>
                  </a:lnTo>
                  <a:lnTo>
                    <a:pt x="155" y="187"/>
                  </a:lnTo>
                  <a:lnTo>
                    <a:pt x="163" y="178"/>
                  </a:lnTo>
                  <a:lnTo>
                    <a:pt x="170" y="170"/>
                  </a:lnTo>
                  <a:lnTo>
                    <a:pt x="179" y="163"/>
                  </a:lnTo>
                  <a:lnTo>
                    <a:pt x="188" y="155"/>
                  </a:lnTo>
                  <a:lnTo>
                    <a:pt x="196" y="148"/>
                  </a:lnTo>
                  <a:lnTo>
                    <a:pt x="205" y="141"/>
                  </a:lnTo>
                  <a:lnTo>
                    <a:pt x="215" y="136"/>
                  </a:lnTo>
                  <a:lnTo>
                    <a:pt x="225" y="129"/>
                  </a:lnTo>
                  <a:lnTo>
                    <a:pt x="235" y="124"/>
                  </a:lnTo>
                  <a:lnTo>
                    <a:pt x="246" y="120"/>
                  </a:lnTo>
                  <a:lnTo>
                    <a:pt x="257" y="115"/>
                  </a:lnTo>
                  <a:lnTo>
                    <a:pt x="268" y="112"/>
                  </a:lnTo>
                  <a:lnTo>
                    <a:pt x="279" y="109"/>
                  </a:lnTo>
                  <a:lnTo>
                    <a:pt x="290" y="106"/>
                  </a:lnTo>
                  <a:lnTo>
                    <a:pt x="301" y="103"/>
                  </a:lnTo>
                  <a:lnTo>
                    <a:pt x="313" y="102"/>
                  </a:lnTo>
                  <a:lnTo>
                    <a:pt x="325" y="101"/>
                  </a:lnTo>
                  <a:lnTo>
                    <a:pt x="338" y="101"/>
                  </a:lnTo>
                  <a:lnTo>
                    <a:pt x="350" y="101"/>
                  </a:lnTo>
                  <a:lnTo>
                    <a:pt x="362" y="102"/>
                  </a:lnTo>
                  <a:lnTo>
                    <a:pt x="374" y="103"/>
                  </a:lnTo>
                  <a:lnTo>
                    <a:pt x="385" y="106"/>
                  </a:lnTo>
                  <a:lnTo>
                    <a:pt x="396" y="109"/>
                  </a:lnTo>
                  <a:lnTo>
                    <a:pt x="408" y="112"/>
                  </a:lnTo>
                  <a:lnTo>
                    <a:pt x="419" y="115"/>
                  </a:lnTo>
                  <a:lnTo>
                    <a:pt x="430" y="120"/>
                  </a:lnTo>
                  <a:lnTo>
                    <a:pt x="439" y="124"/>
                  </a:lnTo>
                  <a:lnTo>
                    <a:pt x="450" y="129"/>
                  </a:lnTo>
                  <a:lnTo>
                    <a:pt x="460" y="136"/>
                  </a:lnTo>
                  <a:lnTo>
                    <a:pt x="470" y="141"/>
                  </a:lnTo>
                  <a:lnTo>
                    <a:pt x="478" y="148"/>
                  </a:lnTo>
                  <a:lnTo>
                    <a:pt x="488" y="155"/>
                  </a:lnTo>
                  <a:lnTo>
                    <a:pt x="497" y="163"/>
                  </a:lnTo>
                  <a:lnTo>
                    <a:pt x="504" y="170"/>
                  </a:lnTo>
                  <a:lnTo>
                    <a:pt x="512" y="178"/>
                  </a:lnTo>
                  <a:lnTo>
                    <a:pt x="519" y="187"/>
                  </a:lnTo>
                  <a:lnTo>
                    <a:pt x="527" y="196"/>
                  </a:lnTo>
                  <a:lnTo>
                    <a:pt x="533" y="205"/>
                  </a:lnTo>
                  <a:lnTo>
                    <a:pt x="540" y="215"/>
                  </a:lnTo>
                  <a:lnTo>
                    <a:pt x="545" y="224"/>
                  </a:lnTo>
                  <a:lnTo>
                    <a:pt x="551" y="235"/>
                  </a:lnTo>
                  <a:lnTo>
                    <a:pt x="555" y="245"/>
                  </a:lnTo>
                  <a:lnTo>
                    <a:pt x="559" y="256"/>
                  </a:lnTo>
                  <a:lnTo>
                    <a:pt x="563" y="266"/>
                  </a:lnTo>
                  <a:lnTo>
                    <a:pt x="566" y="278"/>
                  </a:lnTo>
                  <a:lnTo>
                    <a:pt x="569" y="289"/>
                  </a:lnTo>
                  <a:lnTo>
                    <a:pt x="571" y="301"/>
                  </a:lnTo>
                  <a:lnTo>
                    <a:pt x="572" y="313"/>
                  </a:lnTo>
                  <a:lnTo>
                    <a:pt x="573" y="325"/>
                  </a:lnTo>
                  <a:lnTo>
                    <a:pt x="573" y="337"/>
                  </a:lnTo>
                  <a:lnTo>
                    <a:pt x="573" y="350"/>
                  </a:lnTo>
                  <a:lnTo>
                    <a:pt x="572" y="362"/>
                  </a:lnTo>
                  <a:lnTo>
                    <a:pt x="571" y="373"/>
                  </a:lnTo>
                  <a:lnTo>
                    <a:pt x="569" y="384"/>
                  </a:lnTo>
                  <a:lnTo>
                    <a:pt x="566" y="396"/>
                  </a:lnTo>
                  <a:lnTo>
                    <a:pt x="563" y="407"/>
                  </a:lnTo>
                  <a:lnTo>
                    <a:pt x="559" y="419"/>
                  </a:lnTo>
                  <a:lnTo>
                    <a:pt x="555" y="428"/>
                  </a:lnTo>
                  <a:lnTo>
                    <a:pt x="551" y="439"/>
                  </a:lnTo>
                  <a:lnTo>
                    <a:pt x="545" y="450"/>
                  </a:lnTo>
                  <a:lnTo>
                    <a:pt x="540" y="460"/>
                  </a:lnTo>
                  <a:lnTo>
                    <a:pt x="533" y="470"/>
                  </a:lnTo>
                  <a:lnTo>
                    <a:pt x="527" y="478"/>
                  </a:lnTo>
                  <a:lnTo>
                    <a:pt x="519" y="487"/>
                  </a:lnTo>
                  <a:lnTo>
                    <a:pt x="512" y="495"/>
                  </a:lnTo>
                  <a:lnTo>
                    <a:pt x="504" y="504"/>
                  </a:lnTo>
                  <a:lnTo>
                    <a:pt x="497" y="512"/>
                  </a:lnTo>
                  <a:lnTo>
                    <a:pt x="488" y="519"/>
                  </a:lnTo>
                  <a:lnTo>
                    <a:pt x="478" y="527"/>
                  </a:lnTo>
                  <a:lnTo>
                    <a:pt x="470" y="533"/>
                  </a:lnTo>
                  <a:lnTo>
                    <a:pt x="460" y="539"/>
                  </a:lnTo>
                  <a:lnTo>
                    <a:pt x="450" y="545"/>
                  </a:lnTo>
                  <a:lnTo>
                    <a:pt x="439" y="549"/>
                  </a:lnTo>
                  <a:lnTo>
                    <a:pt x="430" y="555"/>
                  </a:lnTo>
                  <a:lnTo>
                    <a:pt x="419" y="559"/>
                  </a:lnTo>
                  <a:lnTo>
                    <a:pt x="408" y="562"/>
                  </a:lnTo>
                  <a:lnTo>
                    <a:pt x="396" y="566"/>
                  </a:lnTo>
                  <a:lnTo>
                    <a:pt x="385" y="569"/>
                  </a:lnTo>
                  <a:lnTo>
                    <a:pt x="374" y="570"/>
                  </a:lnTo>
                  <a:lnTo>
                    <a:pt x="362" y="572"/>
                  </a:lnTo>
                  <a:lnTo>
                    <a:pt x="350" y="573"/>
                  </a:lnTo>
                  <a:lnTo>
                    <a:pt x="338" y="573"/>
                  </a:lnTo>
                  <a:close/>
                  <a:moveTo>
                    <a:pt x="639" y="187"/>
                  </a:moveTo>
                  <a:lnTo>
                    <a:pt x="633" y="175"/>
                  </a:lnTo>
                  <a:lnTo>
                    <a:pt x="626" y="163"/>
                  </a:lnTo>
                  <a:lnTo>
                    <a:pt x="619" y="151"/>
                  </a:lnTo>
                  <a:lnTo>
                    <a:pt x="610" y="140"/>
                  </a:lnTo>
                  <a:lnTo>
                    <a:pt x="598" y="124"/>
                  </a:lnTo>
                  <a:lnTo>
                    <a:pt x="586" y="110"/>
                  </a:lnTo>
                  <a:lnTo>
                    <a:pt x="572" y="96"/>
                  </a:lnTo>
                  <a:lnTo>
                    <a:pt x="558" y="82"/>
                  </a:lnTo>
                  <a:lnTo>
                    <a:pt x="543" y="70"/>
                  </a:lnTo>
                  <a:lnTo>
                    <a:pt x="527" y="58"/>
                  </a:lnTo>
                  <a:lnTo>
                    <a:pt x="511" y="48"/>
                  </a:lnTo>
                  <a:lnTo>
                    <a:pt x="493" y="39"/>
                  </a:lnTo>
                  <a:lnTo>
                    <a:pt x="475" y="30"/>
                  </a:lnTo>
                  <a:lnTo>
                    <a:pt x="457" y="22"/>
                  </a:lnTo>
                  <a:lnTo>
                    <a:pt x="438" y="15"/>
                  </a:lnTo>
                  <a:lnTo>
                    <a:pt x="419" y="9"/>
                  </a:lnTo>
                  <a:lnTo>
                    <a:pt x="400" y="5"/>
                  </a:lnTo>
                  <a:lnTo>
                    <a:pt x="379" y="3"/>
                  </a:lnTo>
                  <a:lnTo>
                    <a:pt x="358" y="1"/>
                  </a:lnTo>
                  <a:lnTo>
                    <a:pt x="338" y="0"/>
                  </a:lnTo>
                  <a:lnTo>
                    <a:pt x="321" y="1"/>
                  </a:lnTo>
                  <a:lnTo>
                    <a:pt x="303" y="2"/>
                  </a:lnTo>
                  <a:lnTo>
                    <a:pt x="286" y="4"/>
                  </a:lnTo>
                  <a:lnTo>
                    <a:pt x="270" y="7"/>
                  </a:lnTo>
                  <a:lnTo>
                    <a:pt x="254" y="11"/>
                  </a:lnTo>
                  <a:lnTo>
                    <a:pt x="237" y="15"/>
                  </a:lnTo>
                  <a:lnTo>
                    <a:pt x="221" y="20"/>
                  </a:lnTo>
                  <a:lnTo>
                    <a:pt x="206" y="27"/>
                  </a:lnTo>
                  <a:lnTo>
                    <a:pt x="191" y="33"/>
                  </a:lnTo>
                  <a:lnTo>
                    <a:pt x="177" y="41"/>
                  </a:lnTo>
                  <a:lnTo>
                    <a:pt x="163" y="48"/>
                  </a:lnTo>
                  <a:lnTo>
                    <a:pt x="149" y="58"/>
                  </a:lnTo>
                  <a:lnTo>
                    <a:pt x="136" y="67"/>
                  </a:lnTo>
                  <a:lnTo>
                    <a:pt x="123" y="77"/>
                  </a:lnTo>
                  <a:lnTo>
                    <a:pt x="111" y="87"/>
                  </a:lnTo>
                  <a:lnTo>
                    <a:pt x="99" y="99"/>
                  </a:lnTo>
                  <a:lnTo>
                    <a:pt x="88" y="110"/>
                  </a:lnTo>
                  <a:lnTo>
                    <a:pt x="78" y="123"/>
                  </a:lnTo>
                  <a:lnTo>
                    <a:pt x="67" y="136"/>
                  </a:lnTo>
                  <a:lnTo>
                    <a:pt x="58" y="149"/>
                  </a:lnTo>
                  <a:lnTo>
                    <a:pt x="50" y="163"/>
                  </a:lnTo>
                  <a:lnTo>
                    <a:pt x="41" y="177"/>
                  </a:lnTo>
                  <a:lnTo>
                    <a:pt x="33" y="191"/>
                  </a:lnTo>
                  <a:lnTo>
                    <a:pt x="27" y="206"/>
                  </a:lnTo>
                  <a:lnTo>
                    <a:pt x="20" y="221"/>
                  </a:lnTo>
                  <a:lnTo>
                    <a:pt x="15" y="237"/>
                  </a:lnTo>
                  <a:lnTo>
                    <a:pt x="11" y="252"/>
                  </a:lnTo>
                  <a:lnTo>
                    <a:pt x="7" y="269"/>
                  </a:lnTo>
                  <a:lnTo>
                    <a:pt x="4" y="286"/>
                  </a:lnTo>
                  <a:lnTo>
                    <a:pt x="2" y="302"/>
                  </a:lnTo>
                  <a:lnTo>
                    <a:pt x="1" y="319"/>
                  </a:lnTo>
                  <a:lnTo>
                    <a:pt x="0" y="337"/>
                  </a:lnTo>
                  <a:lnTo>
                    <a:pt x="1" y="345"/>
                  </a:lnTo>
                  <a:lnTo>
                    <a:pt x="1" y="354"/>
                  </a:lnTo>
                  <a:lnTo>
                    <a:pt x="1" y="363"/>
                  </a:lnTo>
                  <a:lnTo>
                    <a:pt x="2" y="370"/>
                  </a:lnTo>
                  <a:lnTo>
                    <a:pt x="3" y="377"/>
                  </a:lnTo>
                  <a:lnTo>
                    <a:pt x="4" y="384"/>
                  </a:lnTo>
                  <a:lnTo>
                    <a:pt x="5" y="393"/>
                  </a:lnTo>
                  <a:lnTo>
                    <a:pt x="6" y="403"/>
                  </a:lnTo>
                  <a:lnTo>
                    <a:pt x="8" y="411"/>
                  </a:lnTo>
                  <a:lnTo>
                    <a:pt x="11" y="420"/>
                  </a:lnTo>
                  <a:lnTo>
                    <a:pt x="13" y="426"/>
                  </a:lnTo>
                  <a:lnTo>
                    <a:pt x="14" y="433"/>
                  </a:lnTo>
                  <a:lnTo>
                    <a:pt x="17" y="443"/>
                  </a:lnTo>
                  <a:lnTo>
                    <a:pt x="21" y="453"/>
                  </a:lnTo>
                  <a:lnTo>
                    <a:pt x="22" y="458"/>
                  </a:lnTo>
                  <a:lnTo>
                    <a:pt x="25" y="462"/>
                  </a:lnTo>
                  <a:lnTo>
                    <a:pt x="29" y="473"/>
                  </a:lnTo>
                  <a:lnTo>
                    <a:pt x="34" y="484"/>
                  </a:lnTo>
                  <a:lnTo>
                    <a:pt x="35" y="487"/>
                  </a:lnTo>
                  <a:lnTo>
                    <a:pt x="37" y="489"/>
                  </a:lnTo>
                  <a:lnTo>
                    <a:pt x="43" y="501"/>
                  </a:lnTo>
                  <a:lnTo>
                    <a:pt x="50" y="512"/>
                  </a:lnTo>
                  <a:lnTo>
                    <a:pt x="51" y="514"/>
                  </a:lnTo>
                  <a:lnTo>
                    <a:pt x="52" y="515"/>
                  </a:lnTo>
                  <a:lnTo>
                    <a:pt x="59" y="527"/>
                  </a:lnTo>
                  <a:lnTo>
                    <a:pt x="67" y="538"/>
                  </a:lnTo>
                  <a:lnTo>
                    <a:pt x="68" y="539"/>
                  </a:lnTo>
                  <a:lnTo>
                    <a:pt x="68" y="540"/>
                  </a:lnTo>
                  <a:lnTo>
                    <a:pt x="78" y="551"/>
                  </a:lnTo>
                  <a:lnTo>
                    <a:pt x="86" y="562"/>
                  </a:lnTo>
                  <a:lnTo>
                    <a:pt x="98" y="574"/>
                  </a:lnTo>
                  <a:lnTo>
                    <a:pt x="111" y="586"/>
                  </a:lnTo>
                  <a:lnTo>
                    <a:pt x="124" y="598"/>
                  </a:lnTo>
                  <a:lnTo>
                    <a:pt x="138" y="609"/>
                  </a:lnTo>
                  <a:lnTo>
                    <a:pt x="152" y="619"/>
                  </a:lnTo>
                  <a:lnTo>
                    <a:pt x="167" y="627"/>
                  </a:lnTo>
                  <a:lnTo>
                    <a:pt x="182" y="636"/>
                  </a:lnTo>
                  <a:lnTo>
                    <a:pt x="197" y="643"/>
                  </a:lnTo>
                  <a:lnTo>
                    <a:pt x="214" y="651"/>
                  </a:lnTo>
                  <a:lnTo>
                    <a:pt x="231" y="656"/>
                  </a:lnTo>
                  <a:lnTo>
                    <a:pt x="247" y="662"/>
                  </a:lnTo>
                  <a:lnTo>
                    <a:pt x="264" y="666"/>
                  </a:lnTo>
                  <a:lnTo>
                    <a:pt x="283" y="669"/>
                  </a:lnTo>
                  <a:lnTo>
                    <a:pt x="300" y="673"/>
                  </a:lnTo>
                  <a:lnTo>
                    <a:pt x="318" y="674"/>
                  </a:lnTo>
                  <a:lnTo>
                    <a:pt x="338" y="675"/>
                  </a:lnTo>
                  <a:lnTo>
                    <a:pt x="356" y="674"/>
                  </a:lnTo>
                  <a:lnTo>
                    <a:pt x="375" y="673"/>
                  </a:lnTo>
                  <a:lnTo>
                    <a:pt x="392" y="670"/>
                  </a:lnTo>
                  <a:lnTo>
                    <a:pt x="409" y="666"/>
                  </a:lnTo>
                  <a:lnTo>
                    <a:pt x="427" y="662"/>
                  </a:lnTo>
                  <a:lnTo>
                    <a:pt x="444" y="657"/>
                  </a:lnTo>
                  <a:lnTo>
                    <a:pt x="460" y="651"/>
                  </a:lnTo>
                  <a:lnTo>
                    <a:pt x="476" y="644"/>
                  </a:lnTo>
                  <a:lnTo>
                    <a:pt x="492" y="637"/>
                  </a:lnTo>
                  <a:lnTo>
                    <a:pt x="508" y="628"/>
                  </a:lnTo>
                  <a:lnTo>
                    <a:pt x="522" y="620"/>
                  </a:lnTo>
                  <a:lnTo>
                    <a:pt x="536" y="609"/>
                  </a:lnTo>
                  <a:lnTo>
                    <a:pt x="550" y="599"/>
                  </a:lnTo>
                  <a:lnTo>
                    <a:pt x="563" y="587"/>
                  </a:lnTo>
                  <a:lnTo>
                    <a:pt x="576" y="575"/>
                  </a:lnTo>
                  <a:lnTo>
                    <a:pt x="587" y="563"/>
                  </a:lnTo>
                  <a:lnTo>
                    <a:pt x="597" y="552"/>
                  </a:lnTo>
                  <a:lnTo>
                    <a:pt x="606" y="541"/>
                  </a:lnTo>
                  <a:lnTo>
                    <a:pt x="607" y="540"/>
                  </a:lnTo>
                  <a:lnTo>
                    <a:pt x="607" y="540"/>
                  </a:lnTo>
                  <a:lnTo>
                    <a:pt x="616" y="528"/>
                  </a:lnTo>
                  <a:lnTo>
                    <a:pt x="623" y="516"/>
                  </a:lnTo>
                  <a:lnTo>
                    <a:pt x="624" y="515"/>
                  </a:lnTo>
                  <a:lnTo>
                    <a:pt x="624" y="514"/>
                  </a:lnTo>
                  <a:lnTo>
                    <a:pt x="632" y="502"/>
                  </a:lnTo>
                  <a:lnTo>
                    <a:pt x="638" y="490"/>
                  </a:lnTo>
                  <a:lnTo>
                    <a:pt x="639" y="488"/>
                  </a:lnTo>
                  <a:lnTo>
                    <a:pt x="640" y="485"/>
                  </a:lnTo>
                  <a:lnTo>
                    <a:pt x="646" y="474"/>
                  </a:lnTo>
                  <a:lnTo>
                    <a:pt x="650" y="462"/>
                  </a:lnTo>
                  <a:lnTo>
                    <a:pt x="652" y="458"/>
                  </a:lnTo>
                  <a:lnTo>
                    <a:pt x="653" y="454"/>
                  </a:lnTo>
                  <a:lnTo>
                    <a:pt x="658" y="444"/>
                  </a:lnTo>
                  <a:lnTo>
                    <a:pt x="661" y="433"/>
                  </a:lnTo>
                  <a:lnTo>
                    <a:pt x="662" y="427"/>
                  </a:lnTo>
                  <a:lnTo>
                    <a:pt x="664" y="421"/>
                  </a:lnTo>
                  <a:lnTo>
                    <a:pt x="666" y="411"/>
                  </a:lnTo>
                  <a:lnTo>
                    <a:pt x="668" y="403"/>
                  </a:lnTo>
                  <a:lnTo>
                    <a:pt x="670" y="394"/>
                  </a:lnTo>
                  <a:lnTo>
                    <a:pt x="671" y="384"/>
                  </a:lnTo>
                  <a:lnTo>
                    <a:pt x="672" y="378"/>
                  </a:lnTo>
                  <a:lnTo>
                    <a:pt x="673" y="370"/>
                  </a:lnTo>
                  <a:lnTo>
                    <a:pt x="674" y="363"/>
                  </a:lnTo>
                  <a:lnTo>
                    <a:pt x="674" y="354"/>
                  </a:lnTo>
                  <a:lnTo>
                    <a:pt x="675" y="345"/>
                  </a:lnTo>
                  <a:lnTo>
                    <a:pt x="675" y="337"/>
                  </a:lnTo>
                  <a:lnTo>
                    <a:pt x="674" y="317"/>
                  </a:lnTo>
                  <a:lnTo>
                    <a:pt x="673" y="297"/>
                  </a:lnTo>
                  <a:lnTo>
                    <a:pt x="670" y="277"/>
                  </a:lnTo>
                  <a:lnTo>
                    <a:pt x="665" y="259"/>
                  </a:lnTo>
                  <a:lnTo>
                    <a:pt x="660" y="239"/>
                  </a:lnTo>
                  <a:lnTo>
                    <a:pt x="654" y="222"/>
                  </a:lnTo>
                  <a:lnTo>
                    <a:pt x="647" y="204"/>
                  </a:lnTo>
                  <a:lnTo>
                    <a:pt x="639" y="18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1">
                    <a:lumMod val="65000"/>
                    <a:lumOff val="35000"/>
                  </a:schemeClr>
                </a:solidFill>
              </a:endParaRPr>
            </a:p>
          </p:txBody>
        </p:sp>
      </p:grpSp>
      <p:sp>
        <p:nvSpPr>
          <p:cNvPr id="163"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400" dirty="0">
                <a:solidFill>
                  <a:schemeClr val="tx1">
                    <a:lumMod val="75000"/>
                    <a:lumOff val="25000"/>
                  </a:schemeClr>
                </a:solidFill>
                <a:latin typeface="Calibri "/>
              </a:rPr>
              <a:t>OBJECTIVE</a:t>
            </a:r>
            <a:endParaRPr lang="id-ID" sz="2400" dirty="0">
              <a:latin typeface="Calibri Light"/>
            </a:endParaRPr>
          </a:p>
        </p:txBody>
      </p:sp>
    </p:spTree>
    <p:extLst>
      <p:ext uri="{BB962C8B-B14F-4D97-AF65-F5344CB8AC3E}">
        <p14:creationId xmlns:p14="http://schemas.microsoft.com/office/powerpoint/2010/main" val="7346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2" presetClass="entr" presetSubtype="9" fill="hold" nodeType="afterEffect">
                                  <p:stCondLst>
                                    <p:cond delay="25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500" fill="hold"/>
                                        <p:tgtEl>
                                          <p:spTgt spid="90"/>
                                        </p:tgtEl>
                                        <p:attrNameLst>
                                          <p:attrName>ppt_x</p:attrName>
                                        </p:attrNameLst>
                                      </p:cBhvr>
                                      <p:tavLst>
                                        <p:tav tm="0">
                                          <p:val>
                                            <p:strVal val="0-#ppt_w/2"/>
                                          </p:val>
                                        </p:tav>
                                        <p:tav tm="100000">
                                          <p:val>
                                            <p:strVal val="#ppt_x"/>
                                          </p:val>
                                        </p:tav>
                                      </p:tavLst>
                                    </p:anim>
                                    <p:anim calcmode="lin" valueType="num">
                                      <p:cBhvr additive="base">
                                        <p:cTn id="14" dur="500" fill="hold"/>
                                        <p:tgtEl>
                                          <p:spTgt spid="90"/>
                                        </p:tgtEl>
                                        <p:attrNameLst>
                                          <p:attrName>ppt_y</p:attrName>
                                        </p:attrNameLst>
                                      </p:cBhvr>
                                      <p:tavLst>
                                        <p:tav tm="0">
                                          <p:val>
                                            <p:strVal val="0-#ppt_h/2"/>
                                          </p:val>
                                        </p:tav>
                                        <p:tav tm="100000">
                                          <p:val>
                                            <p:strVal val="#ppt_y"/>
                                          </p:val>
                                        </p:tav>
                                      </p:tavLst>
                                    </p:anim>
                                  </p:childTnLst>
                                </p:cTn>
                              </p:par>
                            </p:childTnLst>
                          </p:cTn>
                        </p:par>
                        <p:par>
                          <p:cTn id="15" fill="hold">
                            <p:stCondLst>
                              <p:cond delay="1250"/>
                            </p:stCondLst>
                            <p:childTnLst>
                              <p:par>
                                <p:cTn id="16" presetID="2" presetClass="entr" presetSubtype="9" fill="hold" nodeType="afterEffect">
                                  <p:stCondLst>
                                    <p:cond delay="0"/>
                                  </p:stCondLst>
                                  <p:childTnLst>
                                    <p:set>
                                      <p:cBhvr>
                                        <p:cTn id="17" dur="1" fill="hold">
                                          <p:stCondLst>
                                            <p:cond delay="0"/>
                                          </p:stCondLst>
                                        </p:cTn>
                                        <p:tgtEl>
                                          <p:spTgt spid="124"/>
                                        </p:tgtEl>
                                        <p:attrNameLst>
                                          <p:attrName>style.visibility</p:attrName>
                                        </p:attrNameLst>
                                      </p:cBhvr>
                                      <p:to>
                                        <p:strVal val="visible"/>
                                      </p:to>
                                    </p:set>
                                    <p:anim calcmode="lin" valueType="num">
                                      <p:cBhvr additive="base">
                                        <p:cTn id="18" dur="250" fill="hold"/>
                                        <p:tgtEl>
                                          <p:spTgt spid="124"/>
                                        </p:tgtEl>
                                        <p:attrNameLst>
                                          <p:attrName>ppt_x</p:attrName>
                                        </p:attrNameLst>
                                      </p:cBhvr>
                                      <p:tavLst>
                                        <p:tav tm="0">
                                          <p:val>
                                            <p:strVal val="0-#ppt_w/2"/>
                                          </p:val>
                                        </p:tav>
                                        <p:tav tm="100000">
                                          <p:val>
                                            <p:strVal val="#ppt_x"/>
                                          </p:val>
                                        </p:tav>
                                      </p:tavLst>
                                    </p:anim>
                                    <p:anim calcmode="lin" valueType="num">
                                      <p:cBhvr additive="base">
                                        <p:cTn id="19" dur="250" fill="hold"/>
                                        <p:tgtEl>
                                          <p:spTgt spid="124"/>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9" fill="hold" nodeType="after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250" fill="hold"/>
                                        <p:tgtEl>
                                          <p:spTgt spid="107"/>
                                        </p:tgtEl>
                                        <p:attrNameLst>
                                          <p:attrName>ppt_x</p:attrName>
                                        </p:attrNameLst>
                                      </p:cBhvr>
                                      <p:tavLst>
                                        <p:tav tm="0">
                                          <p:val>
                                            <p:strVal val="0-#ppt_w/2"/>
                                          </p:val>
                                        </p:tav>
                                        <p:tav tm="100000">
                                          <p:val>
                                            <p:strVal val="#ppt_x"/>
                                          </p:val>
                                        </p:tav>
                                      </p:tavLst>
                                    </p:anim>
                                    <p:anim calcmode="lin" valueType="num">
                                      <p:cBhvr additive="base">
                                        <p:cTn id="24" dur="250" fill="hold"/>
                                        <p:tgtEl>
                                          <p:spTgt spid="107"/>
                                        </p:tgtEl>
                                        <p:attrNameLst>
                                          <p:attrName>ppt_y</p:attrName>
                                        </p:attrNameLst>
                                      </p:cBhvr>
                                      <p:tavLst>
                                        <p:tav tm="0">
                                          <p:val>
                                            <p:strVal val="0-#ppt_h/2"/>
                                          </p:val>
                                        </p:tav>
                                        <p:tav tm="100000">
                                          <p:val>
                                            <p:strVal val="#ppt_y"/>
                                          </p:val>
                                        </p:tav>
                                      </p:tavLst>
                                    </p:anim>
                                  </p:childTnLst>
                                </p:cTn>
                              </p:par>
                            </p:childTnLst>
                          </p:cTn>
                        </p:par>
                        <p:par>
                          <p:cTn id="25" fill="hold">
                            <p:stCondLst>
                              <p:cond delay="1750"/>
                            </p:stCondLst>
                            <p:childTnLst>
                              <p:par>
                                <p:cTn id="26" presetID="2" presetClass="entr" presetSubtype="9"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additive="base">
                                        <p:cTn id="28" dur="250" fill="hold"/>
                                        <p:tgtEl>
                                          <p:spTgt spid="73"/>
                                        </p:tgtEl>
                                        <p:attrNameLst>
                                          <p:attrName>ppt_x</p:attrName>
                                        </p:attrNameLst>
                                      </p:cBhvr>
                                      <p:tavLst>
                                        <p:tav tm="0">
                                          <p:val>
                                            <p:strVal val="0-#ppt_w/2"/>
                                          </p:val>
                                        </p:tav>
                                        <p:tav tm="100000">
                                          <p:val>
                                            <p:strVal val="#ppt_x"/>
                                          </p:val>
                                        </p:tav>
                                      </p:tavLst>
                                    </p:anim>
                                    <p:anim calcmode="lin" valueType="num">
                                      <p:cBhvr additive="base">
                                        <p:cTn id="29" dur="250" fill="hold"/>
                                        <p:tgtEl>
                                          <p:spTgt spid="73"/>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fade">
                                      <p:cBhvr>
                                        <p:cTn id="61" dur="500"/>
                                        <p:tgtEl>
                                          <p:spTgt spid="144"/>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55"/>
                                        </p:tgtEl>
                                        <p:attrNameLst>
                                          <p:attrName>style.visibility</p:attrName>
                                        </p:attrNameLst>
                                      </p:cBhvr>
                                      <p:to>
                                        <p:strVal val="visible"/>
                                      </p:to>
                                    </p:set>
                                    <p:animEffect transition="in" filter="fade">
                                      <p:cBhvr>
                                        <p:cTn id="65" dur="500"/>
                                        <p:tgtEl>
                                          <p:spTgt spid="155"/>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fade">
                                      <p:cBhvr>
                                        <p:cTn id="69" dur="500"/>
                                        <p:tgtEl>
                                          <p:spTgt spid="142"/>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147"/>
                                        </p:tgtEl>
                                        <p:attrNameLst>
                                          <p:attrName>style.visibility</p:attrName>
                                        </p:attrNameLst>
                                      </p:cBhvr>
                                      <p:to>
                                        <p:strVal val="visible"/>
                                      </p:to>
                                    </p:set>
                                    <p:animEffect transition="in" filter="fade">
                                      <p:cBhvr>
                                        <p:cTn id="73" dur="500"/>
                                        <p:tgtEl>
                                          <p:spTgt spid="14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childTnLst>
                          </p:cTn>
                        </p:par>
                        <p:par>
                          <p:cTn id="78" fill="hold">
                            <p:stCondLst>
                              <p:cond delay="8000"/>
                            </p:stCondLst>
                            <p:childTnLst>
                              <p:par>
                                <p:cTn id="79" presetID="10" presetClass="entr" presetSubtype="0" fill="hold" nodeType="afterEffect">
                                  <p:stCondLst>
                                    <p:cond delay="0"/>
                                  </p:stCondLst>
                                  <p:childTnLst>
                                    <p:set>
                                      <p:cBhvr>
                                        <p:cTn id="80" dur="1" fill="hold">
                                          <p:stCondLst>
                                            <p:cond delay="0"/>
                                          </p:stCondLst>
                                        </p:cTn>
                                        <p:tgtEl>
                                          <p:spTgt spid="158"/>
                                        </p:tgtEl>
                                        <p:attrNameLst>
                                          <p:attrName>style.visibility</p:attrName>
                                        </p:attrNameLst>
                                      </p:cBhvr>
                                      <p:to>
                                        <p:strVal val="visible"/>
                                      </p:to>
                                    </p:set>
                                    <p:animEffect transition="in" filter="fade">
                                      <p:cBhvr>
                                        <p:cTn id="81" dur="500"/>
                                        <p:tgtEl>
                                          <p:spTgt spid="158"/>
                                        </p:tgtEl>
                                      </p:cBhvr>
                                    </p:animEffect>
                                  </p:childTnLst>
                                </p:cTn>
                              </p:par>
                            </p:childTnLst>
                          </p:cTn>
                        </p:par>
                        <p:par>
                          <p:cTn id="82" fill="hold">
                            <p:stCondLst>
                              <p:cond delay="8500"/>
                            </p:stCondLst>
                            <p:childTnLst>
                              <p:par>
                                <p:cTn id="83" presetID="10" presetClass="entr" presetSubtype="0" fill="hold" grpId="0" nodeType="afterEffect">
                                  <p:stCondLst>
                                    <p:cond delay="0"/>
                                  </p:stCondLst>
                                  <p:childTnLst>
                                    <p:set>
                                      <p:cBhvr>
                                        <p:cTn id="84" dur="1" fill="hold">
                                          <p:stCondLst>
                                            <p:cond delay="0"/>
                                          </p:stCondLst>
                                        </p:cTn>
                                        <p:tgtEl>
                                          <p:spTgt spid="143"/>
                                        </p:tgtEl>
                                        <p:attrNameLst>
                                          <p:attrName>style.visibility</p:attrName>
                                        </p:attrNameLst>
                                      </p:cBhvr>
                                      <p:to>
                                        <p:strVal val="visible"/>
                                      </p:to>
                                    </p:set>
                                    <p:animEffect transition="in" filter="fade">
                                      <p:cBhvr>
                                        <p:cTn id="85" dur="500"/>
                                        <p:tgtEl>
                                          <p:spTgt spid="143"/>
                                        </p:tgtEl>
                                      </p:cBhvr>
                                    </p:animEffect>
                                  </p:childTnLst>
                                </p:cTn>
                              </p:par>
                            </p:childTnLst>
                          </p:cTn>
                        </p:par>
                        <p:par>
                          <p:cTn id="86" fill="hold">
                            <p:stCondLst>
                              <p:cond delay="9000"/>
                            </p:stCondLst>
                            <p:childTnLst>
                              <p:par>
                                <p:cTn id="87" presetID="10" presetClass="entr" presetSubtype="0" fill="hold" grpId="0" nodeType="afterEffect">
                                  <p:stCondLst>
                                    <p:cond delay="0"/>
                                  </p:stCondLst>
                                  <p:childTnLst>
                                    <p:set>
                                      <p:cBhvr>
                                        <p:cTn id="88" dur="1" fill="hold">
                                          <p:stCondLst>
                                            <p:cond delay="0"/>
                                          </p:stCondLst>
                                        </p:cTn>
                                        <p:tgtEl>
                                          <p:spTgt spid="149"/>
                                        </p:tgtEl>
                                        <p:attrNameLst>
                                          <p:attrName>style.visibility</p:attrName>
                                        </p:attrNameLst>
                                      </p:cBhvr>
                                      <p:to>
                                        <p:strVal val="visible"/>
                                      </p:to>
                                    </p:set>
                                    <p:animEffect transition="in" filter="fade">
                                      <p:cBhvr>
                                        <p:cTn id="89" dur="500"/>
                                        <p:tgtEl>
                                          <p:spTgt spid="149"/>
                                        </p:tgtEl>
                                      </p:cBhvr>
                                    </p:animEffect>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148"/>
                                        </p:tgtEl>
                                        <p:attrNameLst>
                                          <p:attrName>style.visibility</p:attrName>
                                        </p:attrNameLst>
                                      </p:cBhvr>
                                      <p:to>
                                        <p:strVal val="visible"/>
                                      </p:to>
                                    </p:set>
                                    <p:animEffect transition="in" filter="fade">
                                      <p:cBhvr>
                                        <p:cTn id="93" dur="500"/>
                                        <p:tgtEl>
                                          <p:spTgt spid="148"/>
                                        </p:tgtEl>
                                      </p:cBhvr>
                                    </p:animEffect>
                                  </p:childTnLst>
                                </p:cTn>
                              </p:par>
                            </p:childTnLst>
                          </p:cTn>
                        </p:par>
                        <p:par>
                          <p:cTn id="94" fill="hold">
                            <p:stCondLst>
                              <p:cond delay="10000"/>
                            </p:stCondLst>
                            <p:childTnLst>
                              <p:par>
                                <p:cTn id="95" presetID="10" presetClass="entr" presetSubtype="0" fill="hold" grpId="0" nodeType="afterEffect">
                                  <p:stCondLst>
                                    <p:cond delay="0"/>
                                  </p:stCondLst>
                                  <p:childTnLst>
                                    <p:set>
                                      <p:cBhvr>
                                        <p:cTn id="96" dur="1" fill="hold">
                                          <p:stCondLst>
                                            <p:cond delay="0"/>
                                          </p:stCondLst>
                                        </p:cTn>
                                        <p:tgtEl>
                                          <p:spTgt spid="163"/>
                                        </p:tgtEl>
                                        <p:attrNameLst>
                                          <p:attrName>style.visibility</p:attrName>
                                        </p:attrNameLst>
                                      </p:cBhvr>
                                      <p:to>
                                        <p:strVal val="visible"/>
                                      </p:to>
                                    </p:set>
                                    <p:animEffect transition="in" filter="fade">
                                      <p:cBhvr>
                                        <p:cTn id="9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p:bldP spid="145" grpId="0"/>
      <p:bldP spid="146" grpId="0"/>
      <p:bldP spid="147" grpId="0"/>
      <p:bldP spid="148" grpId="0"/>
      <p:bldP spid="149" grpId="0"/>
      <p:bldP spid="150" grpId="0" animBg="1"/>
      <p:bldP spid="151" grpId="0"/>
      <p:bldP spid="152" grpId="0"/>
      <p:bldP spid="153" grpId="0" animBg="1"/>
      <p:bldP spid="154" grpId="0" animBg="1"/>
      <p:bldP spid="1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p:cNvSpPr>
          <p:nvPr/>
        </p:nvSpPr>
        <p:spPr bwMode="auto">
          <a:xfrm>
            <a:off x="1242444" y="2470791"/>
            <a:ext cx="4247766" cy="1073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4250"/>
              </a:lnSpc>
            </a:pPr>
            <a:r>
              <a:rPr lang="en-US" sz="3200" b="1" spc="250" dirty="0">
                <a:solidFill>
                  <a:schemeClr val="tx2"/>
                </a:solidFill>
                <a:latin typeface="Calibri"/>
                <a:ea typeface="Montserrat Semi" charset="0"/>
                <a:cs typeface="Calibri"/>
                <a:sym typeface="Bebas Neue" charset="0"/>
              </a:rPr>
              <a:t>Meaning of the Word</a:t>
            </a:r>
          </a:p>
          <a:p>
            <a:pPr defTabSz="2286000">
              <a:lnSpc>
                <a:spcPts val="4250"/>
              </a:lnSpc>
            </a:pPr>
            <a:r>
              <a:rPr lang="en-US" sz="3200" b="1" spc="250" dirty="0">
                <a:solidFill>
                  <a:schemeClr val="tx2"/>
                </a:solidFill>
                <a:latin typeface="Calibri"/>
                <a:ea typeface="Montserrat Semi" charset="0"/>
                <a:cs typeface="Calibri"/>
                <a:sym typeface="Bebas Neue" charset="0"/>
              </a:rPr>
              <a:t>CYBER ?</a:t>
            </a:r>
          </a:p>
        </p:txBody>
      </p:sp>
      <p:sp>
        <p:nvSpPr>
          <p:cNvPr id="12" name="Subtitle 2"/>
          <p:cNvSpPr txBox="1">
            <a:spLocks/>
          </p:cNvSpPr>
          <p:nvPr/>
        </p:nvSpPr>
        <p:spPr>
          <a:xfrm>
            <a:off x="1154745" y="3737163"/>
            <a:ext cx="4292583" cy="163868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600" dirty="0">
                <a:solidFill>
                  <a:schemeClr val="tx1"/>
                </a:solidFill>
                <a:latin typeface="Calibri"/>
                <a:ea typeface="Lato Light" charset="0"/>
                <a:cs typeface="Calibri"/>
              </a:rPr>
              <a:t>The word "cyber" denotes a relationship with information technology (IT), i.e., computers. (It can relate to all aspects of computing, including storing data, protecting data, accessing data, processing data, transmitting data, and linking data.)</a:t>
            </a:r>
          </a:p>
        </p:txBody>
      </p:sp>
      <p:sp>
        <p:nvSpPr>
          <p:cNvPr id="41"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Meaning</a:t>
            </a:r>
            <a:endParaRPr lang="en-US" sz="2000" dirty="0">
              <a:latin typeface="Calibri "/>
            </a:endParaRPr>
          </a:p>
        </p:txBody>
      </p:sp>
      <p:pic>
        <p:nvPicPr>
          <p:cNvPr id="1026" name="Picture 2">
            <a:extLst>
              <a:ext uri="{FF2B5EF4-FFF2-40B4-BE49-F238E27FC236}">
                <a16:creationId xmlns:a16="http://schemas.microsoft.com/office/drawing/2014/main" id="{3E3C103F-52F3-710B-0E83-30E86FEB1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619" y="148214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2285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10800000" flipH="1">
            <a:off x="2348291" y="2390351"/>
            <a:ext cx="7707683" cy="2985931"/>
            <a:chOff x="20638" y="1954565"/>
            <a:chExt cx="8391525" cy="3250848"/>
          </a:xfrm>
          <a:solidFill>
            <a:schemeClr val="tx1">
              <a:lumMod val="95000"/>
              <a:lumOff val="5000"/>
              <a:alpha val="31000"/>
            </a:schemeClr>
          </a:solidFill>
        </p:grpSpPr>
        <p:sp>
          <p:nvSpPr>
            <p:cNvPr id="3" name="Freeform 5"/>
            <p:cNvSpPr>
              <a:spLocks/>
            </p:cNvSpPr>
            <p:nvPr/>
          </p:nvSpPr>
          <p:spPr bwMode="auto">
            <a:xfrm>
              <a:off x="20638" y="1954565"/>
              <a:ext cx="3492500" cy="1735138"/>
            </a:xfrm>
            <a:custGeom>
              <a:avLst/>
              <a:gdLst>
                <a:gd name="T0" fmla="*/ 1047 w 1047"/>
                <a:gd name="T1" fmla="*/ 517 h 519"/>
                <a:gd name="T2" fmla="*/ 524 w 1047"/>
                <a:gd name="T3" fmla="*/ 0 h 519"/>
                <a:gd name="T4" fmla="*/ 0 w 1047"/>
                <a:gd name="T5" fmla="*/ 515 h 519"/>
                <a:gd name="T6" fmla="*/ 170 w 1047"/>
                <a:gd name="T7" fmla="*/ 515 h 519"/>
                <a:gd name="T8" fmla="*/ 519 w 1047"/>
                <a:gd name="T9" fmla="*/ 171 h 519"/>
                <a:gd name="T10" fmla="*/ 877 w 1047"/>
                <a:gd name="T11" fmla="*/ 519 h 519"/>
                <a:gd name="T12" fmla="*/ 1047 w 1047"/>
                <a:gd name="T13" fmla="*/ 519 h 519"/>
                <a:gd name="T14" fmla="*/ 1047 w 1047"/>
                <a:gd name="T15" fmla="*/ 517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7" h="519">
                  <a:moveTo>
                    <a:pt x="1047" y="517"/>
                  </a:moveTo>
                  <a:cubicBezTo>
                    <a:pt x="1043" y="230"/>
                    <a:pt x="810" y="0"/>
                    <a:pt x="524" y="0"/>
                  </a:cubicBezTo>
                  <a:cubicBezTo>
                    <a:pt x="234" y="0"/>
                    <a:pt x="0" y="227"/>
                    <a:pt x="0" y="515"/>
                  </a:cubicBezTo>
                  <a:cubicBezTo>
                    <a:pt x="170" y="515"/>
                    <a:pt x="170" y="515"/>
                    <a:pt x="170" y="515"/>
                  </a:cubicBezTo>
                  <a:cubicBezTo>
                    <a:pt x="170" y="323"/>
                    <a:pt x="326" y="173"/>
                    <a:pt x="519" y="171"/>
                  </a:cubicBezTo>
                  <a:cubicBezTo>
                    <a:pt x="714" y="168"/>
                    <a:pt x="874" y="323"/>
                    <a:pt x="877" y="519"/>
                  </a:cubicBezTo>
                  <a:cubicBezTo>
                    <a:pt x="1047" y="519"/>
                    <a:pt x="1047" y="519"/>
                    <a:pt x="1047" y="519"/>
                  </a:cubicBezTo>
                  <a:cubicBezTo>
                    <a:pt x="1047" y="515"/>
                    <a:pt x="1047" y="517"/>
                    <a:pt x="1047" y="5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4" name="Freeform 6"/>
            <p:cNvSpPr>
              <a:spLocks/>
            </p:cNvSpPr>
            <p:nvPr/>
          </p:nvSpPr>
          <p:spPr bwMode="auto">
            <a:xfrm>
              <a:off x="2946401" y="3675063"/>
              <a:ext cx="3135313" cy="1530350"/>
            </a:xfrm>
            <a:custGeom>
              <a:avLst/>
              <a:gdLst>
                <a:gd name="T0" fmla="*/ 472 w 940"/>
                <a:gd name="T1" fmla="*/ 289 h 458"/>
                <a:gd name="T2" fmla="*/ 170 w 940"/>
                <a:gd name="T3" fmla="*/ 0 h 458"/>
                <a:gd name="T4" fmla="*/ 0 w 940"/>
                <a:gd name="T5" fmla="*/ 0 h 458"/>
                <a:gd name="T6" fmla="*/ 0 w 940"/>
                <a:gd name="T7" fmla="*/ 0 h 458"/>
                <a:gd name="T8" fmla="*/ 469 w 940"/>
                <a:gd name="T9" fmla="*/ 458 h 458"/>
                <a:gd name="T10" fmla="*/ 940 w 940"/>
                <a:gd name="T11" fmla="*/ 0 h 458"/>
                <a:gd name="T12" fmla="*/ 768 w 940"/>
                <a:gd name="T13" fmla="*/ 0 h 458"/>
                <a:gd name="T14" fmla="*/ 472 w 940"/>
                <a:gd name="T15" fmla="*/ 289 h 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0" h="458">
                  <a:moveTo>
                    <a:pt x="472" y="289"/>
                  </a:moveTo>
                  <a:cubicBezTo>
                    <a:pt x="308" y="291"/>
                    <a:pt x="173" y="164"/>
                    <a:pt x="170" y="0"/>
                  </a:cubicBezTo>
                  <a:cubicBezTo>
                    <a:pt x="0" y="0"/>
                    <a:pt x="0" y="0"/>
                    <a:pt x="0" y="0"/>
                  </a:cubicBezTo>
                  <a:cubicBezTo>
                    <a:pt x="0" y="0"/>
                    <a:pt x="0" y="0"/>
                    <a:pt x="0" y="0"/>
                  </a:cubicBezTo>
                  <a:cubicBezTo>
                    <a:pt x="3" y="257"/>
                    <a:pt x="212" y="458"/>
                    <a:pt x="469" y="458"/>
                  </a:cubicBezTo>
                  <a:cubicBezTo>
                    <a:pt x="727" y="458"/>
                    <a:pt x="938" y="256"/>
                    <a:pt x="940" y="0"/>
                  </a:cubicBezTo>
                  <a:cubicBezTo>
                    <a:pt x="768" y="0"/>
                    <a:pt x="768" y="0"/>
                    <a:pt x="768" y="0"/>
                  </a:cubicBezTo>
                  <a:cubicBezTo>
                    <a:pt x="762" y="156"/>
                    <a:pt x="633" y="287"/>
                    <a:pt x="472" y="28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5" name="Freeform 7"/>
            <p:cNvSpPr>
              <a:spLocks/>
            </p:cNvSpPr>
            <p:nvPr/>
          </p:nvSpPr>
          <p:spPr bwMode="auto">
            <a:xfrm>
              <a:off x="5507038" y="2176463"/>
              <a:ext cx="2905125" cy="1498600"/>
            </a:xfrm>
            <a:custGeom>
              <a:avLst/>
              <a:gdLst>
                <a:gd name="T0" fmla="*/ 871 w 871"/>
                <a:gd name="T1" fmla="*/ 445 h 448"/>
                <a:gd name="T2" fmla="*/ 435 w 871"/>
                <a:gd name="T3" fmla="*/ 0 h 448"/>
                <a:gd name="T4" fmla="*/ 0 w 871"/>
                <a:gd name="T5" fmla="*/ 436 h 448"/>
                <a:gd name="T6" fmla="*/ 0 w 871"/>
                <a:gd name="T7" fmla="*/ 437 h 448"/>
                <a:gd name="T8" fmla="*/ 0 w 871"/>
                <a:gd name="T9" fmla="*/ 448 h 448"/>
                <a:gd name="T10" fmla="*/ 172 w 871"/>
                <a:gd name="T11" fmla="*/ 448 h 448"/>
                <a:gd name="T12" fmla="*/ 172 w 871"/>
                <a:gd name="T13" fmla="*/ 445 h 448"/>
                <a:gd name="T14" fmla="*/ 434 w 871"/>
                <a:gd name="T15" fmla="*/ 171 h 448"/>
                <a:gd name="T16" fmla="*/ 700 w 871"/>
                <a:gd name="T17" fmla="*/ 445 h 448"/>
                <a:gd name="T18" fmla="*/ 700 w 871"/>
                <a:gd name="T19" fmla="*/ 448 h 448"/>
                <a:gd name="T20" fmla="*/ 871 w 871"/>
                <a:gd name="T21" fmla="*/ 448 h 448"/>
                <a:gd name="T22" fmla="*/ 871 w 871"/>
                <a:gd name="T23" fmla="*/ 44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1" h="448">
                  <a:moveTo>
                    <a:pt x="871" y="445"/>
                  </a:moveTo>
                  <a:cubicBezTo>
                    <a:pt x="869" y="205"/>
                    <a:pt x="675" y="0"/>
                    <a:pt x="435" y="0"/>
                  </a:cubicBezTo>
                  <a:cubicBezTo>
                    <a:pt x="197" y="0"/>
                    <a:pt x="3" y="191"/>
                    <a:pt x="0" y="436"/>
                  </a:cubicBezTo>
                  <a:cubicBezTo>
                    <a:pt x="0" y="437"/>
                    <a:pt x="0" y="437"/>
                    <a:pt x="0" y="437"/>
                  </a:cubicBezTo>
                  <a:cubicBezTo>
                    <a:pt x="0" y="440"/>
                    <a:pt x="0" y="444"/>
                    <a:pt x="0" y="448"/>
                  </a:cubicBezTo>
                  <a:cubicBezTo>
                    <a:pt x="172" y="448"/>
                    <a:pt x="172" y="448"/>
                    <a:pt x="172" y="448"/>
                  </a:cubicBezTo>
                  <a:cubicBezTo>
                    <a:pt x="172" y="444"/>
                    <a:pt x="172" y="446"/>
                    <a:pt x="172" y="445"/>
                  </a:cubicBezTo>
                  <a:cubicBezTo>
                    <a:pt x="170" y="291"/>
                    <a:pt x="288" y="172"/>
                    <a:pt x="434" y="171"/>
                  </a:cubicBezTo>
                  <a:cubicBezTo>
                    <a:pt x="580" y="171"/>
                    <a:pt x="700" y="299"/>
                    <a:pt x="700" y="445"/>
                  </a:cubicBezTo>
                  <a:cubicBezTo>
                    <a:pt x="700" y="446"/>
                    <a:pt x="700" y="444"/>
                    <a:pt x="700" y="448"/>
                  </a:cubicBezTo>
                  <a:cubicBezTo>
                    <a:pt x="871" y="448"/>
                    <a:pt x="871" y="448"/>
                    <a:pt x="871" y="448"/>
                  </a:cubicBezTo>
                  <a:cubicBezTo>
                    <a:pt x="871" y="444"/>
                    <a:pt x="871" y="446"/>
                    <a:pt x="871" y="44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nvGrpSpPr>
          <p:cNvPr id="6" name="Group 5"/>
          <p:cNvGrpSpPr/>
          <p:nvPr/>
        </p:nvGrpSpPr>
        <p:grpSpPr>
          <a:xfrm>
            <a:off x="2348291" y="2217006"/>
            <a:ext cx="7707683" cy="2999377"/>
            <a:chOff x="20638" y="1939925"/>
            <a:chExt cx="8391525" cy="3265488"/>
          </a:xfrm>
        </p:grpSpPr>
        <p:sp>
          <p:nvSpPr>
            <p:cNvPr id="7" name="Freeform 5"/>
            <p:cNvSpPr>
              <a:spLocks/>
            </p:cNvSpPr>
            <p:nvPr/>
          </p:nvSpPr>
          <p:spPr bwMode="auto">
            <a:xfrm>
              <a:off x="20638" y="1939925"/>
              <a:ext cx="3492500" cy="1735138"/>
            </a:xfrm>
            <a:custGeom>
              <a:avLst/>
              <a:gdLst>
                <a:gd name="T0" fmla="*/ 1047 w 1047"/>
                <a:gd name="T1" fmla="*/ 517 h 519"/>
                <a:gd name="T2" fmla="*/ 524 w 1047"/>
                <a:gd name="T3" fmla="*/ 0 h 519"/>
                <a:gd name="T4" fmla="*/ 0 w 1047"/>
                <a:gd name="T5" fmla="*/ 515 h 519"/>
                <a:gd name="T6" fmla="*/ 170 w 1047"/>
                <a:gd name="T7" fmla="*/ 515 h 519"/>
                <a:gd name="T8" fmla="*/ 519 w 1047"/>
                <a:gd name="T9" fmla="*/ 171 h 519"/>
                <a:gd name="T10" fmla="*/ 877 w 1047"/>
                <a:gd name="T11" fmla="*/ 519 h 519"/>
                <a:gd name="T12" fmla="*/ 1047 w 1047"/>
                <a:gd name="T13" fmla="*/ 519 h 519"/>
                <a:gd name="T14" fmla="*/ 1047 w 1047"/>
                <a:gd name="T15" fmla="*/ 517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7" h="519">
                  <a:moveTo>
                    <a:pt x="1047" y="517"/>
                  </a:moveTo>
                  <a:cubicBezTo>
                    <a:pt x="1043" y="230"/>
                    <a:pt x="810" y="0"/>
                    <a:pt x="524" y="0"/>
                  </a:cubicBezTo>
                  <a:cubicBezTo>
                    <a:pt x="234" y="0"/>
                    <a:pt x="0" y="227"/>
                    <a:pt x="0" y="515"/>
                  </a:cubicBezTo>
                  <a:cubicBezTo>
                    <a:pt x="170" y="515"/>
                    <a:pt x="170" y="515"/>
                    <a:pt x="170" y="515"/>
                  </a:cubicBezTo>
                  <a:cubicBezTo>
                    <a:pt x="170" y="323"/>
                    <a:pt x="326" y="173"/>
                    <a:pt x="519" y="171"/>
                  </a:cubicBezTo>
                  <a:cubicBezTo>
                    <a:pt x="714" y="168"/>
                    <a:pt x="874" y="323"/>
                    <a:pt x="877" y="519"/>
                  </a:cubicBezTo>
                  <a:cubicBezTo>
                    <a:pt x="1047" y="519"/>
                    <a:pt x="1047" y="519"/>
                    <a:pt x="1047" y="519"/>
                  </a:cubicBezTo>
                  <a:cubicBezTo>
                    <a:pt x="1047" y="515"/>
                    <a:pt x="1047" y="517"/>
                    <a:pt x="1047" y="5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8" name="Freeform 6"/>
            <p:cNvSpPr>
              <a:spLocks/>
            </p:cNvSpPr>
            <p:nvPr/>
          </p:nvSpPr>
          <p:spPr bwMode="auto">
            <a:xfrm>
              <a:off x="2946401" y="3675063"/>
              <a:ext cx="3135313" cy="1530350"/>
            </a:xfrm>
            <a:custGeom>
              <a:avLst/>
              <a:gdLst>
                <a:gd name="T0" fmla="*/ 472 w 940"/>
                <a:gd name="T1" fmla="*/ 289 h 458"/>
                <a:gd name="T2" fmla="*/ 170 w 940"/>
                <a:gd name="T3" fmla="*/ 0 h 458"/>
                <a:gd name="T4" fmla="*/ 0 w 940"/>
                <a:gd name="T5" fmla="*/ 0 h 458"/>
                <a:gd name="T6" fmla="*/ 0 w 940"/>
                <a:gd name="T7" fmla="*/ 0 h 458"/>
                <a:gd name="T8" fmla="*/ 469 w 940"/>
                <a:gd name="T9" fmla="*/ 458 h 458"/>
                <a:gd name="T10" fmla="*/ 940 w 940"/>
                <a:gd name="T11" fmla="*/ 0 h 458"/>
                <a:gd name="T12" fmla="*/ 768 w 940"/>
                <a:gd name="T13" fmla="*/ 0 h 458"/>
                <a:gd name="T14" fmla="*/ 472 w 940"/>
                <a:gd name="T15" fmla="*/ 289 h 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0" h="458">
                  <a:moveTo>
                    <a:pt x="472" y="289"/>
                  </a:moveTo>
                  <a:cubicBezTo>
                    <a:pt x="308" y="291"/>
                    <a:pt x="173" y="164"/>
                    <a:pt x="170" y="0"/>
                  </a:cubicBezTo>
                  <a:cubicBezTo>
                    <a:pt x="0" y="0"/>
                    <a:pt x="0" y="0"/>
                    <a:pt x="0" y="0"/>
                  </a:cubicBezTo>
                  <a:cubicBezTo>
                    <a:pt x="0" y="0"/>
                    <a:pt x="0" y="0"/>
                    <a:pt x="0" y="0"/>
                  </a:cubicBezTo>
                  <a:cubicBezTo>
                    <a:pt x="3" y="257"/>
                    <a:pt x="212" y="458"/>
                    <a:pt x="469" y="458"/>
                  </a:cubicBezTo>
                  <a:cubicBezTo>
                    <a:pt x="727" y="458"/>
                    <a:pt x="938" y="256"/>
                    <a:pt x="940" y="0"/>
                  </a:cubicBezTo>
                  <a:cubicBezTo>
                    <a:pt x="768" y="0"/>
                    <a:pt x="768" y="0"/>
                    <a:pt x="768" y="0"/>
                  </a:cubicBezTo>
                  <a:cubicBezTo>
                    <a:pt x="762" y="156"/>
                    <a:pt x="633" y="287"/>
                    <a:pt x="472" y="28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9" name="Freeform 7"/>
            <p:cNvSpPr>
              <a:spLocks/>
            </p:cNvSpPr>
            <p:nvPr/>
          </p:nvSpPr>
          <p:spPr bwMode="auto">
            <a:xfrm>
              <a:off x="5507038" y="2176463"/>
              <a:ext cx="2905125" cy="1498600"/>
            </a:xfrm>
            <a:custGeom>
              <a:avLst/>
              <a:gdLst>
                <a:gd name="T0" fmla="*/ 871 w 871"/>
                <a:gd name="T1" fmla="*/ 445 h 448"/>
                <a:gd name="T2" fmla="*/ 435 w 871"/>
                <a:gd name="T3" fmla="*/ 0 h 448"/>
                <a:gd name="T4" fmla="*/ 0 w 871"/>
                <a:gd name="T5" fmla="*/ 436 h 448"/>
                <a:gd name="T6" fmla="*/ 0 w 871"/>
                <a:gd name="T7" fmla="*/ 437 h 448"/>
                <a:gd name="T8" fmla="*/ 0 w 871"/>
                <a:gd name="T9" fmla="*/ 448 h 448"/>
                <a:gd name="T10" fmla="*/ 172 w 871"/>
                <a:gd name="T11" fmla="*/ 448 h 448"/>
                <a:gd name="T12" fmla="*/ 172 w 871"/>
                <a:gd name="T13" fmla="*/ 445 h 448"/>
                <a:gd name="T14" fmla="*/ 434 w 871"/>
                <a:gd name="T15" fmla="*/ 171 h 448"/>
                <a:gd name="T16" fmla="*/ 700 w 871"/>
                <a:gd name="T17" fmla="*/ 445 h 448"/>
                <a:gd name="T18" fmla="*/ 700 w 871"/>
                <a:gd name="T19" fmla="*/ 448 h 448"/>
                <a:gd name="T20" fmla="*/ 871 w 871"/>
                <a:gd name="T21" fmla="*/ 448 h 448"/>
                <a:gd name="T22" fmla="*/ 871 w 871"/>
                <a:gd name="T23" fmla="*/ 44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1" h="448">
                  <a:moveTo>
                    <a:pt x="871" y="445"/>
                  </a:moveTo>
                  <a:cubicBezTo>
                    <a:pt x="869" y="205"/>
                    <a:pt x="675" y="0"/>
                    <a:pt x="435" y="0"/>
                  </a:cubicBezTo>
                  <a:cubicBezTo>
                    <a:pt x="197" y="0"/>
                    <a:pt x="3" y="191"/>
                    <a:pt x="0" y="436"/>
                  </a:cubicBezTo>
                  <a:cubicBezTo>
                    <a:pt x="0" y="437"/>
                    <a:pt x="0" y="437"/>
                    <a:pt x="0" y="437"/>
                  </a:cubicBezTo>
                  <a:cubicBezTo>
                    <a:pt x="0" y="440"/>
                    <a:pt x="0" y="444"/>
                    <a:pt x="0" y="448"/>
                  </a:cubicBezTo>
                  <a:cubicBezTo>
                    <a:pt x="172" y="448"/>
                    <a:pt x="172" y="448"/>
                    <a:pt x="172" y="448"/>
                  </a:cubicBezTo>
                  <a:cubicBezTo>
                    <a:pt x="172" y="444"/>
                    <a:pt x="172" y="446"/>
                    <a:pt x="172" y="445"/>
                  </a:cubicBezTo>
                  <a:cubicBezTo>
                    <a:pt x="170" y="291"/>
                    <a:pt x="288" y="172"/>
                    <a:pt x="434" y="171"/>
                  </a:cubicBezTo>
                  <a:cubicBezTo>
                    <a:pt x="580" y="171"/>
                    <a:pt x="700" y="299"/>
                    <a:pt x="700" y="445"/>
                  </a:cubicBezTo>
                  <a:cubicBezTo>
                    <a:pt x="700" y="446"/>
                    <a:pt x="700" y="444"/>
                    <a:pt x="700" y="448"/>
                  </a:cubicBezTo>
                  <a:cubicBezTo>
                    <a:pt x="871" y="448"/>
                    <a:pt x="871" y="448"/>
                    <a:pt x="871" y="448"/>
                  </a:cubicBezTo>
                  <a:cubicBezTo>
                    <a:pt x="871" y="444"/>
                    <a:pt x="871" y="446"/>
                    <a:pt x="871" y="44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nvGrpSpPr>
          <p:cNvPr id="10" name="Group 9"/>
          <p:cNvGrpSpPr/>
          <p:nvPr/>
        </p:nvGrpSpPr>
        <p:grpSpPr>
          <a:xfrm>
            <a:off x="3469880" y="3297557"/>
            <a:ext cx="964709" cy="964709"/>
            <a:chOff x="1637527" y="3338974"/>
            <a:chExt cx="964709" cy="964709"/>
          </a:xfrm>
        </p:grpSpPr>
        <p:sp>
          <p:nvSpPr>
            <p:cNvPr id="11" name="Oval 10"/>
            <p:cNvSpPr/>
            <p:nvPr/>
          </p:nvSpPr>
          <p:spPr>
            <a:xfrm>
              <a:off x="1637527" y="3338974"/>
              <a:ext cx="964709" cy="9647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65000"/>
                    <a:lumOff val="35000"/>
                  </a:schemeClr>
                </a:solidFill>
              </a:endParaRPr>
            </a:p>
          </p:txBody>
        </p:sp>
        <p:grpSp>
          <p:nvGrpSpPr>
            <p:cNvPr id="12" name="Group 11"/>
            <p:cNvGrpSpPr/>
            <p:nvPr/>
          </p:nvGrpSpPr>
          <p:grpSpPr>
            <a:xfrm>
              <a:off x="1980970" y="3631032"/>
              <a:ext cx="265113" cy="412751"/>
              <a:chOff x="8480426" y="6334125"/>
              <a:chExt cx="265113" cy="412750"/>
            </a:xfrm>
            <a:solidFill>
              <a:schemeClr val="bg1"/>
            </a:solidFill>
          </p:grpSpPr>
          <p:sp>
            <p:nvSpPr>
              <p:cNvPr id="13" name="Freeform 361"/>
              <p:cNvSpPr>
                <a:spLocks noEditPoints="1"/>
              </p:cNvSpPr>
              <p:nvPr/>
            </p:nvSpPr>
            <p:spPr bwMode="auto">
              <a:xfrm>
                <a:off x="8480426" y="6334125"/>
                <a:ext cx="265113" cy="412750"/>
              </a:xfrm>
              <a:custGeom>
                <a:avLst/>
                <a:gdLst>
                  <a:gd name="T0" fmla="*/ 332 w 333"/>
                  <a:gd name="T1" fmla="*/ 150 h 520"/>
                  <a:gd name="T2" fmla="*/ 320 w 333"/>
                  <a:gd name="T3" fmla="*/ 102 h 520"/>
                  <a:gd name="T4" fmla="*/ 294 w 333"/>
                  <a:gd name="T5" fmla="*/ 60 h 520"/>
                  <a:gd name="T6" fmla="*/ 260 w 333"/>
                  <a:gd name="T7" fmla="*/ 29 h 520"/>
                  <a:gd name="T8" fmla="*/ 215 w 333"/>
                  <a:gd name="T9" fmla="*/ 8 h 520"/>
                  <a:gd name="T10" fmla="*/ 166 w 333"/>
                  <a:gd name="T11" fmla="*/ 0 h 520"/>
                  <a:gd name="T12" fmla="*/ 133 w 333"/>
                  <a:gd name="T13" fmla="*/ 3 h 520"/>
                  <a:gd name="T14" fmla="*/ 87 w 333"/>
                  <a:gd name="T15" fmla="*/ 20 h 520"/>
                  <a:gd name="T16" fmla="*/ 48 w 333"/>
                  <a:gd name="T17" fmla="*/ 48 h 520"/>
                  <a:gd name="T18" fmla="*/ 20 w 333"/>
                  <a:gd name="T19" fmla="*/ 87 h 520"/>
                  <a:gd name="T20" fmla="*/ 3 w 333"/>
                  <a:gd name="T21" fmla="*/ 133 h 520"/>
                  <a:gd name="T22" fmla="*/ 0 w 333"/>
                  <a:gd name="T23" fmla="*/ 166 h 520"/>
                  <a:gd name="T24" fmla="*/ 9 w 333"/>
                  <a:gd name="T25" fmla="*/ 227 h 520"/>
                  <a:gd name="T26" fmla="*/ 30 w 333"/>
                  <a:gd name="T27" fmla="*/ 271 h 520"/>
                  <a:gd name="T28" fmla="*/ 62 w 333"/>
                  <a:gd name="T29" fmla="*/ 312 h 520"/>
                  <a:gd name="T30" fmla="*/ 76 w 333"/>
                  <a:gd name="T31" fmla="*/ 342 h 520"/>
                  <a:gd name="T32" fmla="*/ 84 w 333"/>
                  <a:gd name="T33" fmla="*/ 380 h 520"/>
                  <a:gd name="T34" fmla="*/ 85 w 333"/>
                  <a:gd name="T35" fmla="*/ 463 h 520"/>
                  <a:gd name="T36" fmla="*/ 105 w 333"/>
                  <a:gd name="T37" fmla="*/ 499 h 520"/>
                  <a:gd name="T38" fmla="*/ 142 w 333"/>
                  <a:gd name="T39" fmla="*/ 519 h 520"/>
                  <a:gd name="T40" fmla="*/ 177 w 333"/>
                  <a:gd name="T41" fmla="*/ 520 h 520"/>
                  <a:gd name="T42" fmla="*/ 217 w 333"/>
                  <a:gd name="T43" fmla="*/ 508 h 520"/>
                  <a:gd name="T44" fmla="*/ 244 w 333"/>
                  <a:gd name="T45" fmla="*/ 477 h 520"/>
                  <a:gd name="T46" fmla="*/ 250 w 333"/>
                  <a:gd name="T47" fmla="*/ 378 h 520"/>
                  <a:gd name="T48" fmla="*/ 253 w 333"/>
                  <a:gd name="T49" fmla="*/ 353 h 520"/>
                  <a:gd name="T50" fmla="*/ 265 w 333"/>
                  <a:gd name="T51" fmla="*/ 321 h 520"/>
                  <a:gd name="T52" fmla="*/ 286 w 333"/>
                  <a:gd name="T53" fmla="*/ 293 h 520"/>
                  <a:gd name="T54" fmla="*/ 317 w 333"/>
                  <a:gd name="T55" fmla="*/ 242 h 520"/>
                  <a:gd name="T56" fmla="*/ 332 w 333"/>
                  <a:gd name="T57" fmla="*/ 189 h 520"/>
                  <a:gd name="T58" fmla="*/ 177 w 333"/>
                  <a:gd name="T59" fmla="*/ 490 h 520"/>
                  <a:gd name="T60" fmla="*/ 150 w 333"/>
                  <a:gd name="T61" fmla="*/ 490 h 520"/>
                  <a:gd name="T62" fmla="*/ 133 w 333"/>
                  <a:gd name="T63" fmla="*/ 483 h 520"/>
                  <a:gd name="T64" fmla="*/ 121 w 333"/>
                  <a:gd name="T65" fmla="*/ 466 h 520"/>
                  <a:gd name="T66" fmla="*/ 214 w 333"/>
                  <a:gd name="T67" fmla="*/ 460 h 520"/>
                  <a:gd name="T68" fmla="*/ 205 w 333"/>
                  <a:gd name="T69" fmla="*/ 478 h 520"/>
                  <a:gd name="T70" fmla="*/ 188 w 333"/>
                  <a:gd name="T71" fmla="*/ 489 h 520"/>
                  <a:gd name="T72" fmla="*/ 177 w 333"/>
                  <a:gd name="T73" fmla="*/ 490 h 520"/>
                  <a:gd name="T74" fmla="*/ 115 w 333"/>
                  <a:gd name="T75" fmla="*/ 413 h 520"/>
                  <a:gd name="T76" fmla="*/ 215 w 333"/>
                  <a:gd name="T77" fmla="*/ 377 h 520"/>
                  <a:gd name="T78" fmla="*/ 117 w 333"/>
                  <a:gd name="T79" fmla="*/ 360 h 520"/>
                  <a:gd name="T80" fmla="*/ 103 w 333"/>
                  <a:gd name="T81" fmla="*/ 317 h 520"/>
                  <a:gd name="T82" fmla="*/ 75 w 333"/>
                  <a:gd name="T83" fmla="*/ 274 h 520"/>
                  <a:gd name="T84" fmla="*/ 53 w 333"/>
                  <a:gd name="T85" fmla="*/ 241 h 520"/>
                  <a:gd name="T86" fmla="*/ 38 w 333"/>
                  <a:gd name="T87" fmla="*/ 200 h 520"/>
                  <a:gd name="T88" fmla="*/ 33 w 333"/>
                  <a:gd name="T89" fmla="*/ 166 h 520"/>
                  <a:gd name="T90" fmla="*/ 39 w 333"/>
                  <a:gd name="T91" fmla="*/ 127 h 520"/>
                  <a:gd name="T92" fmla="*/ 57 w 333"/>
                  <a:gd name="T93" fmla="*/ 91 h 520"/>
                  <a:gd name="T94" fmla="*/ 82 w 333"/>
                  <a:gd name="T95" fmla="*/ 65 h 520"/>
                  <a:gd name="T96" fmla="*/ 115 w 333"/>
                  <a:gd name="T97" fmla="*/ 44 h 520"/>
                  <a:gd name="T98" fmla="*/ 153 w 333"/>
                  <a:gd name="T99" fmla="*/ 35 h 520"/>
                  <a:gd name="T100" fmla="*/ 180 w 333"/>
                  <a:gd name="T101" fmla="*/ 35 h 520"/>
                  <a:gd name="T102" fmla="*/ 218 w 333"/>
                  <a:gd name="T103" fmla="*/ 44 h 520"/>
                  <a:gd name="T104" fmla="*/ 251 w 333"/>
                  <a:gd name="T105" fmla="*/ 65 h 520"/>
                  <a:gd name="T106" fmla="*/ 277 w 333"/>
                  <a:gd name="T107" fmla="*/ 91 h 520"/>
                  <a:gd name="T108" fmla="*/ 293 w 333"/>
                  <a:gd name="T109" fmla="*/ 127 h 520"/>
                  <a:gd name="T110" fmla="*/ 299 w 333"/>
                  <a:gd name="T111" fmla="*/ 166 h 520"/>
                  <a:gd name="T112" fmla="*/ 296 w 333"/>
                  <a:gd name="T113" fmla="*/ 200 h 520"/>
                  <a:gd name="T114" fmla="*/ 280 w 333"/>
                  <a:gd name="T115" fmla="*/ 241 h 520"/>
                  <a:gd name="T116" fmla="*/ 257 w 333"/>
                  <a:gd name="T117" fmla="*/ 274 h 520"/>
                  <a:gd name="T118" fmla="*/ 229 w 333"/>
                  <a:gd name="T119" fmla="*/ 317 h 520"/>
                  <a:gd name="T120" fmla="*/ 217 w 333"/>
                  <a:gd name="T121" fmla="*/ 36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 h="520">
                    <a:moveTo>
                      <a:pt x="333" y="166"/>
                    </a:moveTo>
                    <a:lnTo>
                      <a:pt x="333" y="166"/>
                    </a:lnTo>
                    <a:lnTo>
                      <a:pt x="332" y="150"/>
                    </a:lnTo>
                    <a:lnTo>
                      <a:pt x="330" y="133"/>
                    </a:lnTo>
                    <a:lnTo>
                      <a:pt x="326" y="117"/>
                    </a:lnTo>
                    <a:lnTo>
                      <a:pt x="320" y="102"/>
                    </a:lnTo>
                    <a:lnTo>
                      <a:pt x="312" y="87"/>
                    </a:lnTo>
                    <a:lnTo>
                      <a:pt x="305" y="74"/>
                    </a:lnTo>
                    <a:lnTo>
                      <a:pt x="294" y="60"/>
                    </a:lnTo>
                    <a:lnTo>
                      <a:pt x="284" y="48"/>
                    </a:lnTo>
                    <a:lnTo>
                      <a:pt x="272" y="38"/>
                    </a:lnTo>
                    <a:lnTo>
                      <a:pt x="260" y="29"/>
                    </a:lnTo>
                    <a:lnTo>
                      <a:pt x="245" y="20"/>
                    </a:lnTo>
                    <a:lnTo>
                      <a:pt x="232" y="12"/>
                    </a:lnTo>
                    <a:lnTo>
                      <a:pt x="215" y="8"/>
                    </a:lnTo>
                    <a:lnTo>
                      <a:pt x="200" y="3"/>
                    </a:lnTo>
                    <a:lnTo>
                      <a:pt x="184" y="0"/>
                    </a:lnTo>
                    <a:lnTo>
                      <a:pt x="166" y="0"/>
                    </a:lnTo>
                    <a:lnTo>
                      <a:pt x="166" y="0"/>
                    </a:lnTo>
                    <a:lnTo>
                      <a:pt x="150" y="0"/>
                    </a:lnTo>
                    <a:lnTo>
                      <a:pt x="133" y="3"/>
                    </a:lnTo>
                    <a:lnTo>
                      <a:pt x="117" y="8"/>
                    </a:lnTo>
                    <a:lnTo>
                      <a:pt x="102" y="12"/>
                    </a:lnTo>
                    <a:lnTo>
                      <a:pt x="87" y="20"/>
                    </a:lnTo>
                    <a:lnTo>
                      <a:pt x="74" y="29"/>
                    </a:lnTo>
                    <a:lnTo>
                      <a:pt x="60" y="38"/>
                    </a:lnTo>
                    <a:lnTo>
                      <a:pt x="48" y="48"/>
                    </a:lnTo>
                    <a:lnTo>
                      <a:pt x="38" y="60"/>
                    </a:lnTo>
                    <a:lnTo>
                      <a:pt x="29" y="74"/>
                    </a:lnTo>
                    <a:lnTo>
                      <a:pt x="20" y="87"/>
                    </a:lnTo>
                    <a:lnTo>
                      <a:pt x="12" y="102"/>
                    </a:lnTo>
                    <a:lnTo>
                      <a:pt x="8" y="117"/>
                    </a:lnTo>
                    <a:lnTo>
                      <a:pt x="3" y="133"/>
                    </a:lnTo>
                    <a:lnTo>
                      <a:pt x="0" y="150"/>
                    </a:lnTo>
                    <a:lnTo>
                      <a:pt x="0" y="166"/>
                    </a:lnTo>
                    <a:lnTo>
                      <a:pt x="0" y="166"/>
                    </a:lnTo>
                    <a:lnTo>
                      <a:pt x="0" y="189"/>
                    </a:lnTo>
                    <a:lnTo>
                      <a:pt x="3" y="209"/>
                    </a:lnTo>
                    <a:lnTo>
                      <a:pt x="9" y="227"/>
                    </a:lnTo>
                    <a:lnTo>
                      <a:pt x="15" y="242"/>
                    </a:lnTo>
                    <a:lnTo>
                      <a:pt x="23" y="257"/>
                    </a:lnTo>
                    <a:lnTo>
                      <a:pt x="30" y="271"/>
                    </a:lnTo>
                    <a:lnTo>
                      <a:pt x="48" y="295"/>
                    </a:lnTo>
                    <a:lnTo>
                      <a:pt x="48" y="295"/>
                    </a:lnTo>
                    <a:lnTo>
                      <a:pt x="62" y="312"/>
                    </a:lnTo>
                    <a:lnTo>
                      <a:pt x="68" y="321"/>
                    </a:lnTo>
                    <a:lnTo>
                      <a:pt x="74" y="332"/>
                    </a:lnTo>
                    <a:lnTo>
                      <a:pt x="76" y="342"/>
                    </a:lnTo>
                    <a:lnTo>
                      <a:pt x="81" y="353"/>
                    </a:lnTo>
                    <a:lnTo>
                      <a:pt x="82" y="366"/>
                    </a:lnTo>
                    <a:lnTo>
                      <a:pt x="84" y="380"/>
                    </a:lnTo>
                    <a:lnTo>
                      <a:pt x="84" y="448"/>
                    </a:lnTo>
                    <a:lnTo>
                      <a:pt x="84" y="448"/>
                    </a:lnTo>
                    <a:lnTo>
                      <a:pt x="85" y="463"/>
                    </a:lnTo>
                    <a:lnTo>
                      <a:pt x="88" y="477"/>
                    </a:lnTo>
                    <a:lnTo>
                      <a:pt x="96" y="489"/>
                    </a:lnTo>
                    <a:lnTo>
                      <a:pt x="105" y="499"/>
                    </a:lnTo>
                    <a:lnTo>
                      <a:pt x="115" y="508"/>
                    </a:lnTo>
                    <a:lnTo>
                      <a:pt x="127" y="514"/>
                    </a:lnTo>
                    <a:lnTo>
                      <a:pt x="142" y="519"/>
                    </a:lnTo>
                    <a:lnTo>
                      <a:pt x="156" y="520"/>
                    </a:lnTo>
                    <a:lnTo>
                      <a:pt x="177" y="520"/>
                    </a:lnTo>
                    <a:lnTo>
                      <a:pt x="177" y="520"/>
                    </a:lnTo>
                    <a:lnTo>
                      <a:pt x="191" y="519"/>
                    </a:lnTo>
                    <a:lnTo>
                      <a:pt x="205" y="514"/>
                    </a:lnTo>
                    <a:lnTo>
                      <a:pt x="217" y="508"/>
                    </a:lnTo>
                    <a:lnTo>
                      <a:pt x="229" y="499"/>
                    </a:lnTo>
                    <a:lnTo>
                      <a:pt x="238" y="489"/>
                    </a:lnTo>
                    <a:lnTo>
                      <a:pt x="244" y="477"/>
                    </a:lnTo>
                    <a:lnTo>
                      <a:pt x="248" y="463"/>
                    </a:lnTo>
                    <a:lnTo>
                      <a:pt x="250" y="448"/>
                    </a:lnTo>
                    <a:lnTo>
                      <a:pt x="250" y="378"/>
                    </a:lnTo>
                    <a:lnTo>
                      <a:pt x="250" y="378"/>
                    </a:lnTo>
                    <a:lnTo>
                      <a:pt x="250" y="365"/>
                    </a:lnTo>
                    <a:lnTo>
                      <a:pt x="253" y="353"/>
                    </a:lnTo>
                    <a:lnTo>
                      <a:pt x="256" y="342"/>
                    </a:lnTo>
                    <a:lnTo>
                      <a:pt x="260" y="332"/>
                    </a:lnTo>
                    <a:lnTo>
                      <a:pt x="265" y="321"/>
                    </a:lnTo>
                    <a:lnTo>
                      <a:pt x="271" y="312"/>
                    </a:lnTo>
                    <a:lnTo>
                      <a:pt x="286" y="293"/>
                    </a:lnTo>
                    <a:lnTo>
                      <a:pt x="286" y="293"/>
                    </a:lnTo>
                    <a:lnTo>
                      <a:pt x="302" y="271"/>
                    </a:lnTo>
                    <a:lnTo>
                      <a:pt x="309" y="257"/>
                    </a:lnTo>
                    <a:lnTo>
                      <a:pt x="317" y="242"/>
                    </a:lnTo>
                    <a:lnTo>
                      <a:pt x="324" y="227"/>
                    </a:lnTo>
                    <a:lnTo>
                      <a:pt x="329" y="209"/>
                    </a:lnTo>
                    <a:lnTo>
                      <a:pt x="332" y="189"/>
                    </a:lnTo>
                    <a:lnTo>
                      <a:pt x="333" y="166"/>
                    </a:lnTo>
                    <a:lnTo>
                      <a:pt x="333" y="166"/>
                    </a:lnTo>
                    <a:close/>
                    <a:moveTo>
                      <a:pt x="177" y="490"/>
                    </a:moveTo>
                    <a:lnTo>
                      <a:pt x="156" y="490"/>
                    </a:lnTo>
                    <a:lnTo>
                      <a:pt x="156" y="490"/>
                    </a:lnTo>
                    <a:lnTo>
                      <a:pt x="150" y="490"/>
                    </a:lnTo>
                    <a:lnTo>
                      <a:pt x="144" y="489"/>
                    </a:lnTo>
                    <a:lnTo>
                      <a:pt x="138" y="486"/>
                    </a:lnTo>
                    <a:lnTo>
                      <a:pt x="133" y="483"/>
                    </a:lnTo>
                    <a:lnTo>
                      <a:pt x="129" y="478"/>
                    </a:lnTo>
                    <a:lnTo>
                      <a:pt x="124" y="472"/>
                    </a:lnTo>
                    <a:lnTo>
                      <a:pt x="121" y="466"/>
                    </a:lnTo>
                    <a:lnTo>
                      <a:pt x="118" y="460"/>
                    </a:lnTo>
                    <a:lnTo>
                      <a:pt x="214" y="460"/>
                    </a:lnTo>
                    <a:lnTo>
                      <a:pt x="214" y="460"/>
                    </a:lnTo>
                    <a:lnTo>
                      <a:pt x="211" y="466"/>
                    </a:lnTo>
                    <a:lnTo>
                      <a:pt x="208" y="472"/>
                    </a:lnTo>
                    <a:lnTo>
                      <a:pt x="205" y="478"/>
                    </a:lnTo>
                    <a:lnTo>
                      <a:pt x="199" y="483"/>
                    </a:lnTo>
                    <a:lnTo>
                      <a:pt x="194" y="486"/>
                    </a:lnTo>
                    <a:lnTo>
                      <a:pt x="188" y="489"/>
                    </a:lnTo>
                    <a:lnTo>
                      <a:pt x="183" y="490"/>
                    </a:lnTo>
                    <a:lnTo>
                      <a:pt x="177" y="490"/>
                    </a:lnTo>
                    <a:lnTo>
                      <a:pt x="177" y="490"/>
                    </a:lnTo>
                    <a:close/>
                    <a:moveTo>
                      <a:pt x="217" y="430"/>
                    </a:moveTo>
                    <a:lnTo>
                      <a:pt x="115" y="430"/>
                    </a:lnTo>
                    <a:lnTo>
                      <a:pt x="115" y="413"/>
                    </a:lnTo>
                    <a:lnTo>
                      <a:pt x="217" y="413"/>
                    </a:lnTo>
                    <a:lnTo>
                      <a:pt x="217" y="430"/>
                    </a:lnTo>
                    <a:close/>
                    <a:moveTo>
                      <a:pt x="215" y="377"/>
                    </a:moveTo>
                    <a:lnTo>
                      <a:pt x="117" y="377"/>
                    </a:lnTo>
                    <a:lnTo>
                      <a:pt x="117" y="377"/>
                    </a:lnTo>
                    <a:lnTo>
                      <a:pt x="117" y="360"/>
                    </a:lnTo>
                    <a:lnTo>
                      <a:pt x="114" y="344"/>
                    </a:lnTo>
                    <a:lnTo>
                      <a:pt x="109" y="330"/>
                    </a:lnTo>
                    <a:lnTo>
                      <a:pt x="103" y="317"/>
                    </a:lnTo>
                    <a:lnTo>
                      <a:pt x="97" y="305"/>
                    </a:lnTo>
                    <a:lnTo>
                      <a:pt x="90" y="295"/>
                    </a:lnTo>
                    <a:lnTo>
                      <a:pt x="75" y="274"/>
                    </a:lnTo>
                    <a:lnTo>
                      <a:pt x="75" y="274"/>
                    </a:lnTo>
                    <a:lnTo>
                      <a:pt x="60" y="251"/>
                    </a:lnTo>
                    <a:lnTo>
                      <a:pt x="53" y="241"/>
                    </a:lnTo>
                    <a:lnTo>
                      <a:pt x="47" y="229"/>
                    </a:lnTo>
                    <a:lnTo>
                      <a:pt x="41" y="215"/>
                    </a:lnTo>
                    <a:lnTo>
                      <a:pt x="38" y="200"/>
                    </a:lnTo>
                    <a:lnTo>
                      <a:pt x="35" y="184"/>
                    </a:lnTo>
                    <a:lnTo>
                      <a:pt x="33" y="166"/>
                    </a:lnTo>
                    <a:lnTo>
                      <a:pt x="33" y="166"/>
                    </a:lnTo>
                    <a:lnTo>
                      <a:pt x="35" y="153"/>
                    </a:lnTo>
                    <a:lnTo>
                      <a:pt x="36" y="139"/>
                    </a:lnTo>
                    <a:lnTo>
                      <a:pt x="39" y="127"/>
                    </a:lnTo>
                    <a:lnTo>
                      <a:pt x="44" y="114"/>
                    </a:lnTo>
                    <a:lnTo>
                      <a:pt x="50" y="103"/>
                    </a:lnTo>
                    <a:lnTo>
                      <a:pt x="57" y="91"/>
                    </a:lnTo>
                    <a:lnTo>
                      <a:pt x="65" y="83"/>
                    </a:lnTo>
                    <a:lnTo>
                      <a:pt x="72" y="72"/>
                    </a:lnTo>
                    <a:lnTo>
                      <a:pt x="82" y="65"/>
                    </a:lnTo>
                    <a:lnTo>
                      <a:pt x="93" y="56"/>
                    </a:lnTo>
                    <a:lnTo>
                      <a:pt x="103" y="50"/>
                    </a:lnTo>
                    <a:lnTo>
                      <a:pt x="115" y="44"/>
                    </a:lnTo>
                    <a:lnTo>
                      <a:pt x="127" y="39"/>
                    </a:lnTo>
                    <a:lnTo>
                      <a:pt x="139" y="36"/>
                    </a:lnTo>
                    <a:lnTo>
                      <a:pt x="153" y="35"/>
                    </a:lnTo>
                    <a:lnTo>
                      <a:pt x="166" y="33"/>
                    </a:lnTo>
                    <a:lnTo>
                      <a:pt x="166" y="33"/>
                    </a:lnTo>
                    <a:lnTo>
                      <a:pt x="180" y="35"/>
                    </a:lnTo>
                    <a:lnTo>
                      <a:pt x="193" y="36"/>
                    </a:lnTo>
                    <a:lnTo>
                      <a:pt x="206" y="39"/>
                    </a:lnTo>
                    <a:lnTo>
                      <a:pt x="218" y="44"/>
                    </a:lnTo>
                    <a:lnTo>
                      <a:pt x="230" y="50"/>
                    </a:lnTo>
                    <a:lnTo>
                      <a:pt x="241" y="56"/>
                    </a:lnTo>
                    <a:lnTo>
                      <a:pt x="251" y="65"/>
                    </a:lnTo>
                    <a:lnTo>
                      <a:pt x="260" y="72"/>
                    </a:lnTo>
                    <a:lnTo>
                      <a:pt x="269" y="83"/>
                    </a:lnTo>
                    <a:lnTo>
                      <a:pt x="277" y="91"/>
                    </a:lnTo>
                    <a:lnTo>
                      <a:pt x="283" y="103"/>
                    </a:lnTo>
                    <a:lnTo>
                      <a:pt x="289" y="115"/>
                    </a:lnTo>
                    <a:lnTo>
                      <a:pt x="293" y="127"/>
                    </a:lnTo>
                    <a:lnTo>
                      <a:pt x="296" y="139"/>
                    </a:lnTo>
                    <a:lnTo>
                      <a:pt x="299" y="153"/>
                    </a:lnTo>
                    <a:lnTo>
                      <a:pt x="299" y="166"/>
                    </a:lnTo>
                    <a:lnTo>
                      <a:pt x="299" y="166"/>
                    </a:lnTo>
                    <a:lnTo>
                      <a:pt x="297" y="186"/>
                    </a:lnTo>
                    <a:lnTo>
                      <a:pt x="296" y="200"/>
                    </a:lnTo>
                    <a:lnTo>
                      <a:pt x="292" y="215"/>
                    </a:lnTo>
                    <a:lnTo>
                      <a:pt x="287" y="229"/>
                    </a:lnTo>
                    <a:lnTo>
                      <a:pt x="280" y="241"/>
                    </a:lnTo>
                    <a:lnTo>
                      <a:pt x="274" y="251"/>
                    </a:lnTo>
                    <a:lnTo>
                      <a:pt x="257" y="274"/>
                    </a:lnTo>
                    <a:lnTo>
                      <a:pt x="257" y="274"/>
                    </a:lnTo>
                    <a:lnTo>
                      <a:pt x="242" y="295"/>
                    </a:lnTo>
                    <a:lnTo>
                      <a:pt x="235" y="305"/>
                    </a:lnTo>
                    <a:lnTo>
                      <a:pt x="229" y="317"/>
                    </a:lnTo>
                    <a:lnTo>
                      <a:pt x="223" y="330"/>
                    </a:lnTo>
                    <a:lnTo>
                      <a:pt x="220" y="344"/>
                    </a:lnTo>
                    <a:lnTo>
                      <a:pt x="217" y="360"/>
                    </a:lnTo>
                    <a:lnTo>
                      <a:pt x="215" y="377"/>
                    </a:lnTo>
                    <a:lnTo>
                      <a:pt x="215" y="3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14" name="Freeform 362"/>
              <p:cNvSpPr>
                <a:spLocks/>
              </p:cNvSpPr>
              <p:nvPr/>
            </p:nvSpPr>
            <p:spPr bwMode="auto">
              <a:xfrm>
                <a:off x="8543926" y="6424613"/>
                <a:ext cx="136525" cy="147638"/>
              </a:xfrm>
              <a:custGeom>
                <a:avLst/>
                <a:gdLst>
                  <a:gd name="T0" fmla="*/ 144 w 174"/>
                  <a:gd name="T1" fmla="*/ 7 h 187"/>
                  <a:gd name="T2" fmla="*/ 144 w 174"/>
                  <a:gd name="T3" fmla="*/ 7 h 187"/>
                  <a:gd name="T4" fmla="*/ 138 w 174"/>
                  <a:gd name="T5" fmla="*/ 1 h 187"/>
                  <a:gd name="T6" fmla="*/ 132 w 174"/>
                  <a:gd name="T7" fmla="*/ 0 h 187"/>
                  <a:gd name="T8" fmla="*/ 132 w 174"/>
                  <a:gd name="T9" fmla="*/ 0 h 187"/>
                  <a:gd name="T10" fmla="*/ 124 w 174"/>
                  <a:gd name="T11" fmla="*/ 0 h 187"/>
                  <a:gd name="T12" fmla="*/ 118 w 174"/>
                  <a:gd name="T13" fmla="*/ 4 h 187"/>
                  <a:gd name="T14" fmla="*/ 87 w 174"/>
                  <a:gd name="T15" fmla="*/ 31 h 187"/>
                  <a:gd name="T16" fmla="*/ 57 w 174"/>
                  <a:gd name="T17" fmla="*/ 4 h 187"/>
                  <a:gd name="T18" fmla="*/ 57 w 174"/>
                  <a:gd name="T19" fmla="*/ 4 h 187"/>
                  <a:gd name="T20" fmla="*/ 51 w 174"/>
                  <a:gd name="T21" fmla="*/ 0 h 187"/>
                  <a:gd name="T22" fmla="*/ 44 w 174"/>
                  <a:gd name="T23" fmla="*/ 0 h 187"/>
                  <a:gd name="T24" fmla="*/ 44 w 174"/>
                  <a:gd name="T25" fmla="*/ 0 h 187"/>
                  <a:gd name="T26" fmla="*/ 36 w 174"/>
                  <a:gd name="T27" fmla="*/ 1 h 187"/>
                  <a:gd name="T28" fmla="*/ 30 w 174"/>
                  <a:gd name="T29" fmla="*/ 7 h 187"/>
                  <a:gd name="T30" fmla="*/ 3 w 174"/>
                  <a:gd name="T31" fmla="*/ 51 h 187"/>
                  <a:gd name="T32" fmla="*/ 3 w 174"/>
                  <a:gd name="T33" fmla="*/ 51 h 187"/>
                  <a:gd name="T34" fmla="*/ 2 w 174"/>
                  <a:gd name="T35" fmla="*/ 54 h 187"/>
                  <a:gd name="T36" fmla="*/ 0 w 174"/>
                  <a:gd name="T37" fmla="*/ 58 h 187"/>
                  <a:gd name="T38" fmla="*/ 0 w 174"/>
                  <a:gd name="T39" fmla="*/ 63 h 187"/>
                  <a:gd name="T40" fmla="*/ 2 w 174"/>
                  <a:gd name="T41" fmla="*/ 66 h 187"/>
                  <a:gd name="T42" fmla="*/ 41 w 174"/>
                  <a:gd name="T43" fmla="*/ 175 h 187"/>
                  <a:gd name="T44" fmla="*/ 41 w 174"/>
                  <a:gd name="T45" fmla="*/ 175 h 187"/>
                  <a:gd name="T46" fmla="*/ 45 w 174"/>
                  <a:gd name="T47" fmla="*/ 181 h 187"/>
                  <a:gd name="T48" fmla="*/ 50 w 174"/>
                  <a:gd name="T49" fmla="*/ 185 h 187"/>
                  <a:gd name="T50" fmla="*/ 56 w 174"/>
                  <a:gd name="T51" fmla="*/ 187 h 187"/>
                  <a:gd name="T52" fmla="*/ 63 w 174"/>
                  <a:gd name="T53" fmla="*/ 185 h 187"/>
                  <a:gd name="T54" fmla="*/ 63 w 174"/>
                  <a:gd name="T55" fmla="*/ 185 h 187"/>
                  <a:gd name="T56" fmla="*/ 69 w 174"/>
                  <a:gd name="T57" fmla="*/ 182 h 187"/>
                  <a:gd name="T58" fmla="*/ 72 w 174"/>
                  <a:gd name="T59" fmla="*/ 176 h 187"/>
                  <a:gd name="T60" fmla="*/ 74 w 174"/>
                  <a:gd name="T61" fmla="*/ 170 h 187"/>
                  <a:gd name="T62" fmla="*/ 74 w 174"/>
                  <a:gd name="T63" fmla="*/ 164 h 187"/>
                  <a:gd name="T64" fmla="*/ 36 w 174"/>
                  <a:gd name="T65" fmla="*/ 63 h 187"/>
                  <a:gd name="T66" fmla="*/ 48 w 174"/>
                  <a:gd name="T67" fmla="*/ 42 h 187"/>
                  <a:gd name="T68" fmla="*/ 75 w 174"/>
                  <a:gd name="T69" fmla="*/ 67 h 187"/>
                  <a:gd name="T70" fmla="*/ 75 w 174"/>
                  <a:gd name="T71" fmla="*/ 67 h 187"/>
                  <a:gd name="T72" fmla="*/ 81 w 174"/>
                  <a:gd name="T73" fmla="*/ 72 h 187"/>
                  <a:gd name="T74" fmla="*/ 87 w 174"/>
                  <a:gd name="T75" fmla="*/ 72 h 187"/>
                  <a:gd name="T76" fmla="*/ 93 w 174"/>
                  <a:gd name="T77" fmla="*/ 72 h 187"/>
                  <a:gd name="T78" fmla="*/ 99 w 174"/>
                  <a:gd name="T79" fmla="*/ 67 h 187"/>
                  <a:gd name="T80" fmla="*/ 126 w 174"/>
                  <a:gd name="T81" fmla="*/ 42 h 187"/>
                  <a:gd name="T82" fmla="*/ 138 w 174"/>
                  <a:gd name="T83" fmla="*/ 63 h 187"/>
                  <a:gd name="T84" fmla="*/ 102 w 174"/>
                  <a:gd name="T85" fmla="*/ 164 h 187"/>
                  <a:gd name="T86" fmla="*/ 102 w 174"/>
                  <a:gd name="T87" fmla="*/ 164 h 187"/>
                  <a:gd name="T88" fmla="*/ 101 w 174"/>
                  <a:gd name="T89" fmla="*/ 170 h 187"/>
                  <a:gd name="T90" fmla="*/ 102 w 174"/>
                  <a:gd name="T91" fmla="*/ 176 h 187"/>
                  <a:gd name="T92" fmla="*/ 106 w 174"/>
                  <a:gd name="T93" fmla="*/ 182 h 187"/>
                  <a:gd name="T94" fmla="*/ 112 w 174"/>
                  <a:gd name="T95" fmla="*/ 185 h 187"/>
                  <a:gd name="T96" fmla="*/ 112 w 174"/>
                  <a:gd name="T97" fmla="*/ 185 h 187"/>
                  <a:gd name="T98" fmla="*/ 117 w 174"/>
                  <a:gd name="T99" fmla="*/ 187 h 187"/>
                  <a:gd name="T100" fmla="*/ 117 w 174"/>
                  <a:gd name="T101" fmla="*/ 187 h 187"/>
                  <a:gd name="T102" fmla="*/ 123 w 174"/>
                  <a:gd name="T103" fmla="*/ 185 h 187"/>
                  <a:gd name="T104" fmla="*/ 127 w 174"/>
                  <a:gd name="T105" fmla="*/ 184 h 187"/>
                  <a:gd name="T106" fmla="*/ 130 w 174"/>
                  <a:gd name="T107" fmla="*/ 179 h 187"/>
                  <a:gd name="T108" fmla="*/ 133 w 174"/>
                  <a:gd name="T109" fmla="*/ 175 h 187"/>
                  <a:gd name="T110" fmla="*/ 174 w 174"/>
                  <a:gd name="T111" fmla="*/ 66 h 187"/>
                  <a:gd name="T112" fmla="*/ 174 w 174"/>
                  <a:gd name="T113" fmla="*/ 66 h 187"/>
                  <a:gd name="T114" fmla="*/ 174 w 174"/>
                  <a:gd name="T115" fmla="*/ 63 h 187"/>
                  <a:gd name="T116" fmla="*/ 174 w 174"/>
                  <a:gd name="T117" fmla="*/ 58 h 187"/>
                  <a:gd name="T118" fmla="*/ 174 w 174"/>
                  <a:gd name="T119" fmla="*/ 54 h 187"/>
                  <a:gd name="T120" fmla="*/ 172 w 174"/>
                  <a:gd name="T121" fmla="*/ 51 h 187"/>
                  <a:gd name="T122" fmla="*/ 144 w 174"/>
                  <a:gd name="T12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187">
                    <a:moveTo>
                      <a:pt x="144" y="7"/>
                    </a:moveTo>
                    <a:lnTo>
                      <a:pt x="144" y="7"/>
                    </a:lnTo>
                    <a:lnTo>
                      <a:pt x="138" y="1"/>
                    </a:lnTo>
                    <a:lnTo>
                      <a:pt x="132" y="0"/>
                    </a:lnTo>
                    <a:lnTo>
                      <a:pt x="132" y="0"/>
                    </a:lnTo>
                    <a:lnTo>
                      <a:pt x="124" y="0"/>
                    </a:lnTo>
                    <a:lnTo>
                      <a:pt x="118" y="4"/>
                    </a:lnTo>
                    <a:lnTo>
                      <a:pt x="87" y="31"/>
                    </a:lnTo>
                    <a:lnTo>
                      <a:pt x="57" y="4"/>
                    </a:lnTo>
                    <a:lnTo>
                      <a:pt x="57" y="4"/>
                    </a:lnTo>
                    <a:lnTo>
                      <a:pt x="51" y="0"/>
                    </a:lnTo>
                    <a:lnTo>
                      <a:pt x="44" y="0"/>
                    </a:lnTo>
                    <a:lnTo>
                      <a:pt x="44" y="0"/>
                    </a:lnTo>
                    <a:lnTo>
                      <a:pt x="36" y="1"/>
                    </a:lnTo>
                    <a:lnTo>
                      <a:pt x="30" y="7"/>
                    </a:lnTo>
                    <a:lnTo>
                      <a:pt x="3" y="51"/>
                    </a:lnTo>
                    <a:lnTo>
                      <a:pt x="3" y="51"/>
                    </a:lnTo>
                    <a:lnTo>
                      <a:pt x="2" y="54"/>
                    </a:lnTo>
                    <a:lnTo>
                      <a:pt x="0" y="58"/>
                    </a:lnTo>
                    <a:lnTo>
                      <a:pt x="0" y="63"/>
                    </a:lnTo>
                    <a:lnTo>
                      <a:pt x="2" y="66"/>
                    </a:lnTo>
                    <a:lnTo>
                      <a:pt x="41" y="175"/>
                    </a:lnTo>
                    <a:lnTo>
                      <a:pt x="41" y="175"/>
                    </a:lnTo>
                    <a:lnTo>
                      <a:pt x="45" y="181"/>
                    </a:lnTo>
                    <a:lnTo>
                      <a:pt x="50" y="185"/>
                    </a:lnTo>
                    <a:lnTo>
                      <a:pt x="56" y="187"/>
                    </a:lnTo>
                    <a:lnTo>
                      <a:pt x="63" y="185"/>
                    </a:lnTo>
                    <a:lnTo>
                      <a:pt x="63" y="185"/>
                    </a:lnTo>
                    <a:lnTo>
                      <a:pt x="69" y="182"/>
                    </a:lnTo>
                    <a:lnTo>
                      <a:pt x="72" y="176"/>
                    </a:lnTo>
                    <a:lnTo>
                      <a:pt x="74" y="170"/>
                    </a:lnTo>
                    <a:lnTo>
                      <a:pt x="74" y="164"/>
                    </a:lnTo>
                    <a:lnTo>
                      <a:pt x="36" y="63"/>
                    </a:lnTo>
                    <a:lnTo>
                      <a:pt x="48" y="42"/>
                    </a:lnTo>
                    <a:lnTo>
                      <a:pt x="75" y="67"/>
                    </a:lnTo>
                    <a:lnTo>
                      <a:pt x="75" y="67"/>
                    </a:lnTo>
                    <a:lnTo>
                      <a:pt x="81" y="72"/>
                    </a:lnTo>
                    <a:lnTo>
                      <a:pt x="87" y="72"/>
                    </a:lnTo>
                    <a:lnTo>
                      <a:pt x="93" y="72"/>
                    </a:lnTo>
                    <a:lnTo>
                      <a:pt x="99" y="67"/>
                    </a:lnTo>
                    <a:lnTo>
                      <a:pt x="126" y="42"/>
                    </a:lnTo>
                    <a:lnTo>
                      <a:pt x="138" y="63"/>
                    </a:lnTo>
                    <a:lnTo>
                      <a:pt x="102" y="164"/>
                    </a:lnTo>
                    <a:lnTo>
                      <a:pt x="102" y="164"/>
                    </a:lnTo>
                    <a:lnTo>
                      <a:pt x="101" y="170"/>
                    </a:lnTo>
                    <a:lnTo>
                      <a:pt x="102" y="176"/>
                    </a:lnTo>
                    <a:lnTo>
                      <a:pt x="106" y="182"/>
                    </a:lnTo>
                    <a:lnTo>
                      <a:pt x="112" y="185"/>
                    </a:lnTo>
                    <a:lnTo>
                      <a:pt x="112" y="185"/>
                    </a:lnTo>
                    <a:lnTo>
                      <a:pt x="117" y="187"/>
                    </a:lnTo>
                    <a:lnTo>
                      <a:pt x="117" y="187"/>
                    </a:lnTo>
                    <a:lnTo>
                      <a:pt x="123" y="185"/>
                    </a:lnTo>
                    <a:lnTo>
                      <a:pt x="127" y="184"/>
                    </a:lnTo>
                    <a:lnTo>
                      <a:pt x="130" y="179"/>
                    </a:lnTo>
                    <a:lnTo>
                      <a:pt x="133" y="175"/>
                    </a:lnTo>
                    <a:lnTo>
                      <a:pt x="174" y="66"/>
                    </a:lnTo>
                    <a:lnTo>
                      <a:pt x="174" y="66"/>
                    </a:lnTo>
                    <a:lnTo>
                      <a:pt x="174" y="63"/>
                    </a:lnTo>
                    <a:lnTo>
                      <a:pt x="174" y="58"/>
                    </a:lnTo>
                    <a:lnTo>
                      <a:pt x="174" y="54"/>
                    </a:lnTo>
                    <a:lnTo>
                      <a:pt x="172" y="51"/>
                    </a:lnTo>
                    <a:lnTo>
                      <a:pt x="144" y="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grpSp>
        <p:nvGrpSpPr>
          <p:cNvPr id="15" name="Group 14"/>
          <p:cNvGrpSpPr/>
          <p:nvPr/>
        </p:nvGrpSpPr>
        <p:grpSpPr>
          <a:xfrm>
            <a:off x="5993176" y="3297557"/>
            <a:ext cx="964709" cy="964709"/>
            <a:chOff x="4160824" y="3338974"/>
            <a:chExt cx="964709" cy="964709"/>
          </a:xfrm>
        </p:grpSpPr>
        <p:sp>
          <p:nvSpPr>
            <p:cNvPr id="16" name="Oval 15"/>
            <p:cNvSpPr/>
            <p:nvPr/>
          </p:nvSpPr>
          <p:spPr>
            <a:xfrm>
              <a:off x="4160824" y="3338974"/>
              <a:ext cx="964709" cy="964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65000"/>
                    <a:lumOff val="35000"/>
                  </a:schemeClr>
                </a:solidFill>
              </a:endParaRPr>
            </a:p>
          </p:txBody>
        </p:sp>
        <p:grpSp>
          <p:nvGrpSpPr>
            <p:cNvPr id="17" name="Group 16"/>
            <p:cNvGrpSpPr/>
            <p:nvPr/>
          </p:nvGrpSpPr>
          <p:grpSpPr>
            <a:xfrm>
              <a:off x="4422515" y="3626734"/>
              <a:ext cx="441325" cy="450851"/>
              <a:chOff x="6789739" y="6296025"/>
              <a:chExt cx="441325" cy="450850"/>
            </a:xfrm>
            <a:solidFill>
              <a:schemeClr val="bg1"/>
            </a:solidFill>
          </p:grpSpPr>
          <p:sp>
            <p:nvSpPr>
              <p:cNvPr id="18" name="Freeform 369"/>
              <p:cNvSpPr>
                <a:spLocks noEditPoints="1"/>
              </p:cNvSpPr>
              <p:nvPr/>
            </p:nvSpPr>
            <p:spPr bwMode="auto">
              <a:xfrm>
                <a:off x="6789739" y="6296025"/>
                <a:ext cx="441325" cy="450850"/>
              </a:xfrm>
              <a:custGeom>
                <a:avLst/>
                <a:gdLst>
                  <a:gd name="T0" fmla="*/ 477 w 555"/>
                  <a:gd name="T1" fmla="*/ 18 h 567"/>
                  <a:gd name="T2" fmla="*/ 460 w 555"/>
                  <a:gd name="T3" fmla="*/ 0 h 567"/>
                  <a:gd name="T4" fmla="*/ 443 w 555"/>
                  <a:gd name="T5" fmla="*/ 10 h 567"/>
                  <a:gd name="T6" fmla="*/ 352 w 555"/>
                  <a:gd name="T7" fmla="*/ 18 h 567"/>
                  <a:gd name="T8" fmla="*/ 343 w 555"/>
                  <a:gd name="T9" fmla="*/ 1 h 567"/>
                  <a:gd name="T10" fmla="*/ 327 w 555"/>
                  <a:gd name="T11" fmla="*/ 6 h 567"/>
                  <a:gd name="T12" fmla="*/ 233 w 555"/>
                  <a:gd name="T13" fmla="*/ 24 h 567"/>
                  <a:gd name="T14" fmla="*/ 227 w 555"/>
                  <a:gd name="T15" fmla="*/ 6 h 567"/>
                  <a:gd name="T16" fmla="*/ 207 w 555"/>
                  <a:gd name="T17" fmla="*/ 1 h 567"/>
                  <a:gd name="T18" fmla="*/ 197 w 555"/>
                  <a:gd name="T19" fmla="*/ 24 h 567"/>
                  <a:gd name="T20" fmla="*/ 106 w 555"/>
                  <a:gd name="T21" fmla="*/ 10 h 567"/>
                  <a:gd name="T22" fmla="*/ 92 w 555"/>
                  <a:gd name="T23" fmla="*/ 0 h 567"/>
                  <a:gd name="T24" fmla="*/ 77 w 555"/>
                  <a:gd name="T25" fmla="*/ 18 h 567"/>
                  <a:gd name="T26" fmla="*/ 34 w 555"/>
                  <a:gd name="T27" fmla="*/ 25 h 567"/>
                  <a:gd name="T28" fmla="*/ 7 w 555"/>
                  <a:gd name="T29" fmla="*/ 44 h 567"/>
                  <a:gd name="T30" fmla="*/ 0 w 555"/>
                  <a:gd name="T31" fmla="*/ 136 h 567"/>
                  <a:gd name="T32" fmla="*/ 7 w 555"/>
                  <a:gd name="T33" fmla="*/ 159 h 567"/>
                  <a:gd name="T34" fmla="*/ 24 w 555"/>
                  <a:gd name="T35" fmla="*/ 525 h 567"/>
                  <a:gd name="T36" fmla="*/ 37 w 555"/>
                  <a:gd name="T37" fmla="*/ 555 h 567"/>
                  <a:gd name="T38" fmla="*/ 70 w 555"/>
                  <a:gd name="T39" fmla="*/ 567 h 567"/>
                  <a:gd name="T40" fmla="*/ 500 w 555"/>
                  <a:gd name="T41" fmla="*/ 564 h 567"/>
                  <a:gd name="T42" fmla="*/ 522 w 555"/>
                  <a:gd name="T43" fmla="*/ 543 h 567"/>
                  <a:gd name="T44" fmla="*/ 525 w 555"/>
                  <a:gd name="T45" fmla="*/ 176 h 567"/>
                  <a:gd name="T46" fmla="*/ 546 w 555"/>
                  <a:gd name="T47" fmla="*/ 159 h 567"/>
                  <a:gd name="T48" fmla="*/ 555 w 555"/>
                  <a:gd name="T49" fmla="*/ 136 h 567"/>
                  <a:gd name="T50" fmla="*/ 552 w 555"/>
                  <a:gd name="T51" fmla="*/ 53 h 567"/>
                  <a:gd name="T52" fmla="*/ 527 w 555"/>
                  <a:gd name="T53" fmla="*/ 28 h 567"/>
                  <a:gd name="T54" fmla="*/ 495 w 555"/>
                  <a:gd name="T55" fmla="*/ 525 h 567"/>
                  <a:gd name="T56" fmla="*/ 486 w 555"/>
                  <a:gd name="T57" fmla="*/ 536 h 567"/>
                  <a:gd name="T58" fmla="*/ 65 w 555"/>
                  <a:gd name="T59" fmla="*/ 536 h 567"/>
                  <a:gd name="T60" fmla="*/ 59 w 555"/>
                  <a:gd name="T61" fmla="*/ 179 h 567"/>
                  <a:gd name="T62" fmla="*/ 519 w 555"/>
                  <a:gd name="T63" fmla="*/ 136 h 567"/>
                  <a:gd name="T64" fmla="*/ 509 w 555"/>
                  <a:gd name="T65" fmla="*/ 143 h 567"/>
                  <a:gd name="T66" fmla="*/ 34 w 555"/>
                  <a:gd name="T67" fmla="*/ 141 h 567"/>
                  <a:gd name="T68" fmla="*/ 30 w 555"/>
                  <a:gd name="T69" fmla="*/ 71 h 567"/>
                  <a:gd name="T70" fmla="*/ 41 w 555"/>
                  <a:gd name="T71" fmla="*/ 59 h 567"/>
                  <a:gd name="T72" fmla="*/ 79 w 555"/>
                  <a:gd name="T73" fmla="*/ 74 h 567"/>
                  <a:gd name="T74" fmla="*/ 92 w 555"/>
                  <a:gd name="T75" fmla="*/ 85 h 567"/>
                  <a:gd name="T76" fmla="*/ 107 w 555"/>
                  <a:gd name="T77" fmla="*/ 68 h 567"/>
                  <a:gd name="T78" fmla="*/ 197 w 555"/>
                  <a:gd name="T79" fmla="*/ 68 h 567"/>
                  <a:gd name="T80" fmla="*/ 215 w 555"/>
                  <a:gd name="T81" fmla="*/ 85 h 567"/>
                  <a:gd name="T82" fmla="*/ 231 w 555"/>
                  <a:gd name="T83" fmla="*/ 74 h 567"/>
                  <a:gd name="T84" fmla="*/ 322 w 555"/>
                  <a:gd name="T85" fmla="*/ 68 h 567"/>
                  <a:gd name="T86" fmla="*/ 331 w 555"/>
                  <a:gd name="T87" fmla="*/ 83 h 567"/>
                  <a:gd name="T88" fmla="*/ 348 w 555"/>
                  <a:gd name="T89" fmla="*/ 80 h 567"/>
                  <a:gd name="T90" fmla="*/ 442 w 555"/>
                  <a:gd name="T91" fmla="*/ 59 h 567"/>
                  <a:gd name="T92" fmla="*/ 448 w 555"/>
                  <a:gd name="T93" fmla="*/ 80 h 567"/>
                  <a:gd name="T94" fmla="*/ 467 w 555"/>
                  <a:gd name="T95" fmla="*/ 83 h 567"/>
                  <a:gd name="T96" fmla="*/ 477 w 555"/>
                  <a:gd name="T97" fmla="*/ 59 h 567"/>
                  <a:gd name="T98" fmla="*/ 516 w 555"/>
                  <a:gd name="T99"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5" h="567">
                    <a:moveTo>
                      <a:pt x="509" y="24"/>
                    </a:moveTo>
                    <a:lnTo>
                      <a:pt x="477" y="24"/>
                    </a:lnTo>
                    <a:lnTo>
                      <a:pt x="477" y="18"/>
                    </a:lnTo>
                    <a:lnTo>
                      <a:pt x="477" y="18"/>
                    </a:lnTo>
                    <a:lnTo>
                      <a:pt x="476" y="10"/>
                    </a:lnTo>
                    <a:lnTo>
                      <a:pt x="472" y="6"/>
                    </a:lnTo>
                    <a:lnTo>
                      <a:pt x="467" y="1"/>
                    </a:lnTo>
                    <a:lnTo>
                      <a:pt x="460" y="0"/>
                    </a:lnTo>
                    <a:lnTo>
                      <a:pt x="460" y="0"/>
                    </a:lnTo>
                    <a:lnTo>
                      <a:pt x="452" y="1"/>
                    </a:lnTo>
                    <a:lnTo>
                      <a:pt x="448" y="6"/>
                    </a:lnTo>
                    <a:lnTo>
                      <a:pt x="443" y="10"/>
                    </a:lnTo>
                    <a:lnTo>
                      <a:pt x="442" y="18"/>
                    </a:lnTo>
                    <a:lnTo>
                      <a:pt x="442" y="24"/>
                    </a:lnTo>
                    <a:lnTo>
                      <a:pt x="352" y="24"/>
                    </a:lnTo>
                    <a:lnTo>
                      <a:pt x="352" y="18"/>
                    </a:lnTo>
                    <a:lnTo>
                      <a:pt x="352" y="18"/>
                    </a:lnTo>
                    <a:lnTo>
                      <a:pt x="351" y="10"/>
                    </a:lnTo>
                    <a:lnTo>
                      <a:pt x="348" y="6"/>
                    </a:lnTo>
                    <a:lnTo>
                      <a:pt x="343" y="1"/>
                    </a:lnTo>
                    <a:lnTo>
                      <a:pt x="337" y="0"/>
                    </a:lnTo>
                    <a:lnTo>
                      <a:pt x="337" y="0"/>
                    </a:lnTo>
                    <a:lnTo>
                      <a:pt x="331" y="1"/>
                    </a:lnTo>
                    <a:lnTo>
                      <a:pt x="327" y="6"/>
                    </a:lnTo>
                    <a:lnTo>
                      <a:pt x="324" y="10"/>
                    </a:lnTo>
                    <a:lnTo>
                      <a:pt x="322" y="18"/>
                    </a:lnTo>
                    <a:lnTo>
                      <a:pt x="322" y="24"/>
                    </a:lnTo>
                    <a:lnTo>
                      <a:pt x="233" y="24"/>
                    </a:lnTo>
                    <a:lnTo>
                      <a:pt x="233" y="18"/>
                    </a:lnTo>
                    <a:lnTo>
                      <a:pt x="233" y="18"/>
                    </a:lnTo>
                    <a:lnTo>
                      <a:pt x="231" y="10"/>
                    </a:lnTo>
                    <a:lnTo>
                      <a:pt x="227" y="6"/>
                    </a:lnTo>
                    <a:lnTo>
                      <a:pt x="222" y="1"/>
                    </a:lnTo>
                    <a:lnTo>
                      <a:pt x="215" y="0"/>
                    </a:lnTo>
                    <a:lnTo>
                      <a:pt x="215" y="0"/>
                    </a:lnTo>
                    <a:lnTo>
                      <a:pt x="207" y="1"/>
                    </a:lnTo>
                    <a:lnTo>
                      <a:pt x="203" y="6"/>
                    </a:lnTo>
                    <a:lnTo>
                      <a:pt x="198" y="10"/>
                    </a:lnTo>
                    <a:lnTo>
                      <a:pt x="197" y="18"/>
                    </a:lnTo>
                    <a:lnTo>
                      <a:pt x="197" y="24"/>
                    </a:lnTo>
                    <a:lnTo>
                      <a:pt x="107" y="24"/>
                    </a:lnTo>
                    <a:lnTo>
                      <a:pt x="107" y="18"/>
                    </a:lnTo>
                    <a:lnTo>
                      <a:pt x="107" y="18"/>
                    </a:lnTo>
                    <a:lnTo>
                      <a:pt x="106" y="10"/>
                    </a:lnTo>
                    <a:lnTo>
                      <a:pt x="103" y="6"/>
                    </a:lnTo>
                    <a:lnTo>
                      <a:pt x="98" y="1"/>
                    </a:lnTo>
                    <a:lnTo>
                      <a:pt x="92" y="0"/>
                    </a:lnTo>
                    <a:lnTo>
                      <a:pt x="92" y="0"/>
                    </a:lnTo>
                    <a:lnTo>
                      <a:pt x="86" y="1"/>
                    </a:lnTo>
                    <a:lnTo>
                      <a:pt x="82" y="6"/>
                    </a:lnTo>
                    <a:lnTo>
                      <a:pt x="79" y="10"/>
                    </a:lnTo>
                    <a:lnTo>
                      <a:pt x="77" y="18"/>
                    </a:lnTo>
                    <a:lnTo>
                      <a:pt x="77" y="24"/>
                    </a:lnTo>
                    <a:lnTo>
                      <a:pt x="41" y="24"/>
                    </a:lnTo>
                    <a:lnTo>
                      <a:pt x="41" y="24"/>
                    </a:lnTo>
                    <a:lnTo>
                      <a:pt x="34" y="25"/>
                    </a:lnTo>
                    <a:lnTo>
                      <a:pt x="25" y="28"/>
                    </a:lnTo>
                    <a:lnTo>
                      <a:pt x="18" y="32"/>
                    </a:lnTo>
                    <a:lnTo>
                      <a:pt x="12" y="38"/>
                    </a:lnTo>
                    <a:lnTo>
                      <a:pt x="7" y="44"/>
                    </a:lnTo>
                    <a:lnTo>
                      <a:pt x="3" y="53"/>
                    </a:lnTo>
                    <a:lnTo>
                      <a:pt x="1" y="62"/>
                    </a:lnTo>
                    <a:lnTo>
                      <a:pt x="0" y="71"/>
                    </a:lnTo>
                    <a:lnTo>
                      <a:pt x="0" y="136"/>
                    </a:lnTo>
                    <a:lnTo>
                      <a:pt x="0" y="136"/>
                    </a:lnTo>
                    <a:lnTo>
                      <a:pt x="0" y="141"/>
                    </a:lnTo>
                    <a:lnTo>
                      <a:pt x="1" y="147"/>
                    </a:lnTo>
                    <a:lnTo>
                      <a:pt x="7" y="159"/>
                    </a:lnTo>
                    <a:lnTo>
                      <a:pt x="15" y="168"/>
                    </a:lnTo>
                    <a:lnTo>
                      <a:pt x="24" y="176"/>
                    </a:lnTo>
                    <a:lnTo>
                      <a:pt x="24" y="525"/>
                    </a:lnTo>
                    <a:lnTo>
                      <a:pt x="24" y="525"/>
                    </a:lnTo>
                    <a:lnTo>
                      <a:pt x="25" y="534"/>
                    </a:lnTo>
                    <a:lnTo>
                      <a:pt x="27" y="543"/>
                    </a:lnTo>
                    <a:lnTo>
                      <a:pt x="31" y="549"/>
                    </a:lnTo>
                    <a:lnTo>
                      <a:pt x="37" y="555"/>
                    </a:lnTo>
                    <a:lnTo>
                      <a:pt x="44" y="561"/>
                    </a:lnTo>
                    <a:lnTo>
                      <a:pt x="52" y="564"/>
                    </a:lnTo>
                    <a:lnTo>
                      <a:pt x="61" y="566"/>
                    </a:lnTo>
                    <a:lnTo>
                      <a:pt x="70" y="567"/>
                    </a:lnTo>
                    <a:lnTo>
                      <a:pt x="482" y="567"/>
                    </a:lnTo>
                    <a:lnTo>
                      <a:pt x="482" y="567"/>
                    </a:lnTo>
                    <a:lnTo>
                      <a:pt x="491" y="566"/>
                    </a:lnTo>
                    <a:lnTo>
                      <a:pt x="500" y="564"/>
                    </a:lnTo>
                    <a:lnTo>
                      <a:pt x="507" y="561"/>
                    </a:lnTo>
                    <a:lnTo>
                      <a:pt x="513" y="555"/>
                    </a:lnTo>
                    <a:lnTo>
                      <a:pt x="518" y="549"/>
                    </a:lnTo>
                    <a:lnTo>
                      <a:pt x="522" y="543"/>
                    </a:lnTo>
                    <a:lnTo>
                      <a:pt x="524" y="534"/>
                    </a:lnTo>
                    <a:lnTo>
                      <a:pt x="525" y="525"/>
                    </a:lnTo>
                    <a:lnTo>
                      <a:pt x="525" y="176"/>
                    </a:lnTo>
                    <a:lnTo>
                      <a:pt x="525" y="176"/>
                    </a:lnTo>
                    <a:lnTo>
                      <a:pt x="531" y="173"/>
                    </a:lnTo>
                    <a:lnTo>
                      <a:pt x="537" y="168"/>
                    </a:lnTo>
                    <a:lnTo>
                      <a:pt x="543" y="165"/>
                    </a:lnTo>
                    <a:lnTo>
                      <a:pt x="546" y="159"/>
                    </a:lnTo>
                    <a:lnTo>
                      <a:pt x="551" y="153"/>
                    </a:lnTo>
                    <a:lnTo>
                      <a:pt x="554" y="147"/>
                    </a:lnTo>
                    <a:lnTo>
                      <a:pt x="555" y="141"/>
                    </a:lnTo>
                    <a:lnTo>
                      <a:pt x="555" y="136"/>
                    </a:lnTo>
                    <a:lnTo>
                      <a:pt x="555" y="71"/>
                    </a:lnTo>
                    <a:lnTo>
                      <a:pt x="555" y="71"/>
                    </a:lnTo>
                    <a:lnTo>
                      <a:pt x="554" y="62"/>
                    </a:lnTo>
                    <a:lnTo>
                      <a:pt x="552" y="53"/>
                    </a:lnTo>
                    <a:lnTo>
                      <a:pt x="548" y="44"/>
                    </a:lnTo>
                    <a:lnTo>
                      <a:pt x="542" y="38"/>
                    </a:lnTo>
                    <a:lnTo>
                      <a:pt x="534" y="32"/>
                    </a:lnTo>
                    <a:lnTo>
                      <a:pt x="527" y="28"/>
                    </a:lnTo>
                    <a:lnTo>
                      <a:pt x="518" y="25"/>
                    </a:lnTo>
                    <a:lnTo>
                      <a:pt x="509" y="24"/>
                    </a:lnTo>
                    <a:lnTo>
                      <a:pt x="509" y="24"/>
                    </a:lnTo>
                    <a:close/>
                    <a:moveTo>
                      <a:pt x="495" y="525"/>
                    </a:moveTo>
                    <a:lnTo>
                      <a:pt x="495" y="525"/>
                    </a:lnTo>
                    <a:lnTo>
                      <a:pt x="494" y="530"/>
                    </a:lnTo>
                    <a:lnTo>
                      <a:pt x="491" y="534"/>
                    </a:lnTo>
                    <a:lnTo>
                      <a:pt x="486" y="536"/>
                    </a:lnTo>
                    <a:lnTo>
                      <a:pt x="482" y="537"/>
                    </a:lnTo>
                    <a:lnTo>
                      <a:pt x="70" y="537"/>
                    </a:lnTo>
                    <a:lnTo>
                      <a:pt x="70" y="537"/>
                    </a:lnTo>
                    <a:lnTo>
                      <a:pt x="65" y="536"/>
                    </a:lnTo>
                    <a:lnTo>
                      <a:pt x="62" y="534"/>
                    </a:lnTo>
                    <a:lnTo>
                      <a:pt x="61" y="530"/>
                    </a:lnTo>
                    <a:lnTo>
                      <a:pt x="59" y="525"/>
                    </a:lnTo>
                    <a:lnTo>
                      <a:pt x="59" y="179"/>
                    </a:lnTo>
                    <a:lnTo>
                      <a:pt x="495" y="179"/>
                    </a:lnTo>
                    <a:lnTo>
                      <a:pt x="495" y="525"/>
                    </a:lnTo>
                    <a:close/>
                    <a:moveTo>
                      <a:pt x="519" y="136"/>
                    </a:moveTo>
                    <a:lnTo>
                      <a:pt x="519" y="136"/>
                    </a:lnTo>
                    <a:lnTo>
                      <a:pt x="519" y="138"/>
                    </a:lnTo>
                    <a:lnTo>
                      <a:pt x="516" y="141"/>
                    </a:lnTo>
                    <a:lnTo>
                      <a:pt x="513" y="143"/>
                    </a:lnTo>
                    <a:lnTo>
                      <a:pt x="509" y="143"/>
                    </a:lnTo>
                    <a:lnTo>
                      <a:pt x="41" y="143"/>
                    </a:lnTo>
                    <a:lnTo>
                      <a:pt x="41" y="143"/>
                    </a:lnTo>
                    <a:lnTo>
                      <a:pt x="39" y="143"/>
                    </a:lnTo>
                    <a:lnTo>
                      <a:pt x="34" y="141"/>
                    </a:lnTo>
                    <a:lnTo>
                      <a:pt x="31" y="138"/>
                    </a:lnTo>
                    <a:lnTo>
                      <a:pt x="30" y="136"/>
                    </a:lnTo>
                    <a:lnTo>
                      <a:pt x="30" y="71"/>
                    </a:lnTo>
                    <a:lnTo>
                      <a:pt x="30" y="71"/>
                    </a:lnTo>
                    <a:lnTo>
                      <a:pt x="31" y="67"/>
                    </a:lnTo>
                    <a:lnTo>
                      <a:pt x="34" y="62"/>
                    </a:lnTo>
                    <a:lnTo>
                      <a:pt x="39" y="61"/>
                    </a:lnTo>
                    <a:lnTo>
                      <a:pt x="41" y="59"/>
                    </a:lnTo>
                    <a:lnTo>
                      <a:pt x="77" y="59"/>
                    </a:lnTo>
                    <a:lnTo>
                      <a:pt x="77" y="68"/>
                    </a:lnTo>
                    <a:lnTo>
                      <a:pt x="77" y="68"/>
                    </a:lnTo>
                    <a:lnTo>
                      <a:pt x="79" y="74"/>
                    </a:lnTo>
                    <a:lnTo>
                      <a:pt x="82" y="80"/>
                    </a:lnTo>
                    <a:lnTo>
                      <a:pt x="86" y="83"/>
                    </a:lnTo>
                    <a:lnTo>
                      <a:pt x="92" y="85"/>
                    </a:lnTo>
                    <a:lnTo>
                      <a:pt x="92" y="85"/>
                    </a:lnTo>
                    <a:lnTo>
                      <a:pt x="98" y="83"/>
                    </a:lnTo>
                    <a:lnTo>
                      <a:pt x="103" y="80"/>
                    </a:lnTo>
                    <a:lnTo>
                      <a:pt x="106" y="74"/>
                    </a:lnTo>
                    <a:lnTo>
                      <a:pt x="107" y="68"/>
                    </a:lnTo>
                    <a:lnTo>
                      <a:pt x="107" y="59"/>
                    </a:lnTo>
                    <a:lnTo>
                      <a:pt x="197" y="59"/>
                    </a:lnTo>
                    <a:lnTo>
                      <a:pt x="197" y="68"/>
                    </a:lnTo>
                    <a:lnTo>
                      <a:pt x="197" y="68"/>
                    </a:lnTo>
                    <a:lnTo>
                      <a:pt x="198" y="74"/>
                    </a:lnTo>
                    <a:lnTo>
                      <a:pt x="203" y="80"/>
                    </a:lnTo>
                    <a:lnTo>
                      <a:pt x="207" y="83"/>
                    </a:lnTo>
                    <a:lnTo>
                      <a:pt x="215" y="85"/>
                    </a:lnTo>
                    <a:lnTo>
                      <a:pt x="215" y="85"/>
                    </a:lnTo>
                    <a:lnTo>
                      <a:pt x="222" y="83"/>
                    </a:lnTo>
                    <a:lnTo>
                      <a:pt x="227" y="80"/>
                    </a:lnTo>
                    <a:lnTo>
                      <a:pt x="231" y="74"/>
                    </a:lnTo>
                    <a:lnTo>
                      <a:pt x="233" y="68"/>
                    </a:lnTo>
                    <a:lnTo>
                      <a:pt x="233" y="59"/>
                    </a:lnTo>
                    <a:lnTo>
                      <a:pt x="322" y="59"/>
                    </a:lnTo>
                    <a:lnTo>
                      <a:pt x="322" y="68"/>
                    </a:lnTo>
                    <a:lnTo>
                      <a:pt x="322" y="68"/>
                    </a:lnTo>
                    <a:lnTo>
                      <a:pt x="324" y="74"/>
                    </a:lnTo>
                    <a:lnTo>
                      <a:pt x="327" y="80"/>
                    </a:lnTo>
                    <a:lnTo>
                      <a:pt x="331" y="83"/>
                    </a:lnTo>
                    <a:lnTo>
                      <a:pt x="337" y="85"/>
                    </a:lnTo>
                    <a:lnTo>
                      <a:pt x="337" y="85"/>
                    </a:lnTo>
                    <a:lnTo>
                      <a:pt x="343" y="83"/>
                    </a:lnTo>
                    <a:lnTo>
                      <a:pt x="348" y="80"/>
                    </a:lnTo>
                    <a:lnTo>
                      <a:pt x="351" y="74"/>
                    </a:lnTo>
                    <a:lnTo>
                      <a:pt x="352" y="68"/>
                    </a:lnTo>
                    <a:lnTo>
                      <a:pt x="352" y="59"/>
                    </a:lnTo>
                    <a:lnTo>
                      <a:pt x="442" y="59"/>
                    </a:lnTo>
                    <a:lnTo>
                      <a:pt x="442" y="68"/>
                    </a:lnTo>
                    <a:lnTo>
                      <a:pt x="442" y="68"/>
                    </a:lnTo>
                    <a:lnTo>
                      <a:pt x="443" y="74"/>
                    </a:lnTo>
                    <a:lnTo>
                      <a:pt x="448" y="80"/>
                    </a:lnTo>
                    <a:lnTo>
                      <a:pt x="452" y="83"/>
                    </a:lnTo>
                    <a:lnTo>
                      <a:pt x="460" y="85"/>
                    </a:lnTo>
                    <a:lnTo>
                      <a:pt x="460" y="85"/>
                    </a:lnTo>
                    <a:lnTo>
                      <a:pt x="467" y="83"/>
                    </a:lnTo>
                    <a:lnTo>
                      <a:pt x="472" y="80"/>
                    </a:lnTo>
                    <a:lnTo>
                      <a:pt x="476" y="74"/>
                    </a:lnTo>
                    <a:lnTo>
                      <a:pt x="477" y="68"/>
                    </a:lnTo>
                    <a:lnTo>
                      <a:pt x="477" y="59"/>
                    </a:lnTo>
                    <a:lnTo>
                      <a:pt x="509" y="59"/>
                    </a:lnTo>
                    <a:lnTo>
                      <a:pt x="509" y="59"/>
                    </a:lnTo>
                    <a:lnTo>
                      <a:pt x="513" y="61"/>
                    </a:lnTo>
                    <a:lnTo>
                      <a:pt x="516" y="62"/>
                    </a:lnTo>
                    <a:lnTo>
                      <a:pt x="519" y="67"/>
                    </a:lnTo>
                    <a:lnTo>
                      <a:pt x="519" y="71"/>
                    </a:lnTo>
                    <a:lnTo>
                      <a:pt x="519" y="1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19" name="Freeform 370"/>
              <p:cNvSpPr>
                <a:spLocks/>
              </p:cNvSpPr>
              <p:nvPr/>
            </p:nvSpPr>
            <p:spPr bwMode="auto">
              <a:xfrm>
                <a:off x="6950076" y="6486525"/>
                <a:ext cx="119063" cy="165100"/>
              </a:xfrm>
              <a:custGeom>
                <a:avLst/>
                <a:gdLst>
                  <a:gd name="T0" fmla="*/ 18 w 151"/>
                  <a:gd name="T1" fmla="*/ 173 h 209"/>
                  <a:gd name="T2" fmla="*/ 18 w 151"/>
                  <a:gd name="T3" fmla="*/ 173 h 209"/>
                  <a:gd name="T4" fmla="*/ 11 w 151"/>
                  <a:gd name="T5" fmla="*/ 174 h 209"/>
                  <a:gd name="T6" fmla="*/ 6 w 151"/>
                  <a:gd name="T7" fmla="*/ 179 h 209"/>
                  <a:gd name="T8" fmla="*/ 2 w 151"/>
                  <a:gd name="T9" fmla="*/ 183 h 209"/>
                  <a:gd name="T10" fmla="*/ 0 w 151"/>
                  <a:gd name="T11" fmla="*/ 191 h 209"/>
                  <a:gd name="T12" fmla="*/ 0 w 151"/>
                  <a:gd name="T13" fmla="*/ 191 h 209"/>
                  <a:gd name="T14" fmla="*/ 2 w 151"/>
                  <a:gd name="T15" fmla="*/ 198 h 209"/>
                  <a:gd name="T16" fmla="*/ 6 w 151"/>
                  <a:gd name="T17" fmla="*/ 203 h 209"/>
                  <a:gd name="T18" fmla="*/ 11 w 151"/>
                  <a:gd name="T19" fmla="*/ 207 h 209"/>
                  <a:gd name="T20" fmla="*/ 18 w 151"/>
                  <a:gd name="T21" fmla="*/ 209 h 209"/>
                  <a:gd name="T22" fmla="*/ 132 w 151"/>
                  <a:gd name="T23" fmla="*/ 209 h 209"/>
                  <a:gd name="T24" fmla="*/ 132 w 151"/>
                  <a:gd name="T25" fmla="*/ 209 h 209"/>
                  <a:gd name="T26" fmla="*/ 139 w 151"/>
                  <a:gd name="T27" fmla="*/ 207 h 209"/>
                  <a:gd name="T28" fmla="*/ 145 w 151"/>
                  <a:gd name="T29" fmla="*/ 204 h 209"/>
                  <a:gd name="T30" fmla="*/ 150 w 151"/>
                  <a:gd name="T31" fmla="*/ 198 h 209"/>
                  <a:gd name="T32" fmla="*/ 151 w 151"/>
                  <a:gd name="T33" fmla="*/ 192 h 209"/>
                  <a:gd name="T34" fmla="*/ 151 w 151"/>
                  <a:gd name="T35" fmla="*/ 100 h 209"/>
                  <a:gd name="T36" fmla="*/ 151 w 151"/>
                  <a:gd name="T37" fmla="*/ 100 h 209"/>
                  <a:gd name="T38" fmla="*/ 150 w 151"/>
                  <a:gd name="T39" fmla="*/ 94 h 209"/>
                  <a:gd name="T40" fmla="*/ 145 w 151"/>
                  <a:gd name="T41" fmla="*/ 88 h 209"/>
                  <a:gd name="T42" fmla="*/ 139 w 151"/>
                  <a:gd name="T43" fmla="*/ 85 h 209"/>
                  <a:gd name="T44" fmla="*/ 132 w 151"/>
                  <a:gd name="T45" fmla="*/ 83 h 209"/>
                  <a:gd name="T46" fmla="*/ 32 w 151"/>
                  <a:gd name="T47" fmla="*/ 83 h 209"/>
                  <a:gd name="T48" fmla="*/ 32 w 151"/>
                  <a:gd name="T49" fmla="*/ 35 h 209"/>
                  <a:gd name="T50" fmla="*/ 132 w 151"/>
                  <a:gd name="T51" fmla="*/ 35 h 209"/>
                  <a:gd name="T52" fmla="*/ 132 w 151"/>
                  <a:gd name="T53" fmla="*/ 35 h 209"/>
                  <a:gd name="T54" fmla="*/ 139 w 151"/>
                  <a:gd name="T55" fmla="*/ 34 h 209"/>
                  <a:gd name="T56" fmla="*/ 144 w 151"/>
                  <a:gd name="T57" fmla="*/ 29 h 209"/>
                  <a:gd name="T58" fmla="*/ 148 w 151"/>
                  <a:gd name="T59" fmla="*/ 25 h 209"/>
                  <a:gd name="T60" fmla="*/ 150 w 151"/>
                  <a:gd name="T61" fmla="*/ 17 h 209"/>
                  <a:gd name="T62" fmla="*/ 150 w 151"/>
                  <a:gd name="T63" fmla="*/ 17 h 209"/>
                  <a:gd name="T64" fmla="*/ 148 w 151"/>
                  <a:gd name="T65" fmla="*/ 10 h 209"/>
                  <a:gd name="T66" fmla="*/ 144 w 151"/>
                  <a:gd name="T67" fmla="*/ 6 h 209"/>
                  <a:gd name="T68" fmla="*/ 139 w 151"/>
                  <a:gd name="T69" fmla="*/ 1 h 209"/>
                  <a:gd name="T70" fmla="*/ 132 w 151"/>
                  <a:gd name="T71" fmla="*/ 0 h 209"/>
                  <a:gd name="T72" fmla="*/ 18 w 151"/>
                  <a:gd name="T73" fmla="*/ 0 h 209"/>
                  <a:gd name="T74" fmla="*/ 18 w 151"/>
                  <a:gd name="T75" fmla="*/ 0 h 209"/>
                  <a:gd name="T76" fmla="*/ 11 w 151"/>
                  <a:gd name="T77" fmla="*/ 1 h 209"/>
                  <a:gd name="T78" fmla="*/ 6 w 151"/>
                  <a:gd name="T79" fmla="*/ 4 h 209"/>
                  <a:gd name="T80" fmla="*/ 3 w 151"/>
                  <a:gd name="T81" fmla="*/ 10 h 209"/>
                  <a:gd name="T82" fmla="*/ 2 w 151"/>
                  <a:gd name="T83" fmla="*/ 16 h 209"/>
                  <a:gd name="T84" fmla="*/ 2 w 151"/>
                  <a:gd name="T85" fmla="*/ 100 h 209"/>
                  <a:gd name="T86" fmla="*/ 2 w 151"/>
                  <a:gd name="T87" fmla="*/ 100 h 209"/>
                  <a:gd name="T88" fmla="*/ 3 w 151"/>
                  <a:gd name="T89" fmla="*/ 107 h 209"/>
                  <a:gd name="T90" fmla="*/ 6 w 151"/>
                  <a:gd name="T91" fmla="*/ 113 h 209"/>
                  <a:gd name="T92" fmla="*/ 11 w 151"/>
                  <a:gd name="T93" fmla="*/ 117 h 209"/>
                  <a:gd name="T94" fmla="*/ 14 w 151"/>
                  <a:gd name="T95" fmla="*/ 119 h 209"/>
                  <a:gd name="T96" fmla="*/ 18 w 151"/>
                  <a:gd name="T97" fmla="*/ 119 h 209"/>
                  <a:gd name="T98" fmla="*/ 115 w 151"/>
                  <a:gd name="T99" fmla="*/ 119 h 209"/>
                  <a:gd name="T100" fmla="*/ 115 w 151"/>
                  <a:gd name="T101" fmla="*/ 173 h 209"/>
                  <a:gd name="T102" fmla="*/ 18 w 151"/>
                  <a:gd name="T103" fmla="*/ 17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1" h="209">
                    <a:moveTo>
                      <a:pt x="18" y="173"/>
                    </a:moveTo>
                    <a:lnTo>
                      <a:pt x="18" y="173"/>
                    </a:lnTo>
                    <a:lnTo>
                      <a:pt x="11" y="174"/>
                    </a:lnTo>
                    <a:lnTo>
                      <a:pt x="6" y="179"/>
                    </a:lnTo>
                    <a:lnTo>
                      <a:pt x="2" y="183"/>
                    </a:lnTo>
                    <a:lnTo>
                      <a:pt x="0" y="191"/>
                    </a:lnTo>
                    <a:lnTo>
                      <a:pt x="0" y="191"/>
                    </a:lnTo>
                    <a:lnTo>
                      <a:pt x="2" y="198"/>
                    </a:lnTo>
                    <a:lnTo>
                      <a:pt x="6" y="203"/>
                    </a:lnTo>
                    <a:lnTo>
                      <a:pt x="11" y="207"/>
                    </a:lnTo>
                    <a:lnTo>
                      <a:pt x="18" y="209"/>
                    </a:lnTo>
                    <a:lnTo>
                      <a:pt x="132" y="209"/>
                    </a:lnTo>
                    <a:lnTo>
                      <a:pt x="132" y="209"/>
                    </a:lnTo>
                    <a:lnTo>
                      <a:pt x="139" y="207"/>
                    </a:lnTo>
                    <a:lnTo>
                      <a:pt x="145" y="204"/>
                    </a:lnTo>
                    <a:lnTo>
                      <a:pt x="150" y="198"/>
                    </a:lnTo>
                    <a:lnTo>
                      <a:pt x="151" y="192"/>
                    </a:lnTo>
                    <a:lnTo>
                      <a:pt x="151" y="100"/>
                    </a:lnTo>
                    <a:lnTo>
                      <a:pt x="151" y="100"/>
                    </a:lnTo>
                    <a:lnTo>
                      <a:pt x="150" y="94"/>
                    </a:lnTo>
                    <a:lnTo>
                      <a:pt x="145" y="88"/>
                    </a:lnTo>
                    <a:lnTo>
                      <a:pt x="139" y="85"/>
                    </a:lnTo>
                    <a:lnTo>
                      <a:pt x="132" y="83"/>
                    </a:lnTo>
                    <a:lnTo>
                      <a:pt x="32" y="83"/>
                    </a:lnTo>
                    <a:lnTo>
                      <a:pt x="32" y="35"/>
                    </a:lnTo>
                    <a:lnTo>
                      <a:pt x="132" y="35"/>
                    </a:lnTo>
                    <a:lnTo>
                      <a:pt x="132" y="35"/>
                    </a:lnTo>
                    <a:lnTo>
                      <a:pt x="139" y="34"/>
                    </a:lnTo>
                    <a:lnTo>
                      <a:pt x="144" y="29"/>
                    </a:lnTo>
                    <a:lnTo>
                      <a:pt x="148" y="25"/>
                    </a:lnTo>
                    <a:lnTo>
                      <a:pt x="150" y="17"/>
                    </a:lnTo>
                    <a:lnTo>
                      <a:pt x="150" y="17"/>
                    </a:lnTo>
                    <a:lnTo>
                      <a:pt x="148" y="10"/>
                    </a:lnTo>
                    <a:lnTo>
                      <a:pt x="144" y="6"/>
                    </a:lnTo>
                    <a:lnTo>
                      <a:pt x="139" y="1"/>
                    </a:lnTo>
                    <a:lnTo>
                      <a:pt x="132" y="0"/>
                    </a:lnTo>
                    <a:lnTo>
                      <a:pt x="18" y="0"/>
                    </a:lnTo>
                    <a:lnTo>
                      <a:pt x="18" y="0"/>
                    </a:lnTo>
                    <a:lnTo>
                      <a:pt x="11" y="1"/>
                    </a:lnTo>
                    <a:lnTo>
                      <a:pt x="6" y="4"/>
                    </a:lnTo>
                    <a:lnTo>
                      <a:pt x="3" y="10"/>
                    </a:lnTo>
                    <a:lnTo>
                      <a:pt x="2" y="16"/>
                    </a:lnTo>
                    <a:lnTo>
                      <a:pt x="2" y="100"/>
                    </a:lnTo>
                    <a:lnTo>
                      <a:pt x="2" y="100"/>
                    </a:lnTo>
                    <a:lnTo>
                      <a:pt x="3" y="107"/>
                    </a:lnTo>
                    <a:lnTo>
                      <a:pt x="6" y="113"/>
                    </a:lnTo>
                    <a:lnTo>
                      <a:pt x="11" y="117"/>
                    </a:lnTo>
                    <a:lnTo>
                      <a:pt x="14" y="119"/>
                    </a:lnTo>
                    <a:lnTo>
                      <a:pt x="18" y="119"/>
                    </a:lnTo>
                    <a:lnTo>
                      <a:pt x="115" y="119"/>
                    </a:lnTo>
                    <a:lnTo>
                      <a:pt x="115" y="173"/>
                    </a:lnTo>
                    <a:lnTo>
                      <a:pt x="18" y="1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grpSp>
        <p:nvGrpSpPr>
          <p:cNvPr id="20" name="Group 19"/>
          <p:cNvGrpSpPr/>
          <p:nvPr/>
        </p:nvGrpSpPr>
        <p:grpSpPr>
          <a:xfrm>
            <a:off x="8262224" y="3297557"/>
            <a:ext cx="964709" cy="964709"/>
            <a:chOff x="6429871" y="3338974"/>
            <a:chExt cx="964709" cy="964709"/>
          </a:xfrm>
        </p:grpSpPr>
        <p:sp>
          <p:nvSpPr>
            <p:cNvPr id="21" name="Oval 20"/>
            <p:cNvSpPr/>
            <p:nvPr/>
          </p:nvSpPr>
          <p:spPr>
            <a:xfrm>
              <a:off x="6429871" y="3338974"/>
              <a:ext cx="964709" cy="964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65000"/>
                    <a:lumOff val="35000"/>
                  </a:schemeClr>
                </a:solidFill>
              </a:endParaRPr>
            </a:p>
          </p:txBody>
        </p:sp>
        <p:grpSp>
          <p:nvGrpSpPr>
            <p:cNvPr id="22" name="Group 21"/>
            <p:cNvGrpSpPr/>
            <p:nvPr/>
          </p:nvGrpSpPr>
          <p:grpSpPr>
            <a:xfrm>
              <a:off x="6690768" y="3595777"/>
              <a:ext cx="442913" cy="442913"/>
              <a:chOff x="2509839" y="6307138"/>
              <a:chExt cx="442913" cy="442913"/>
            </a:xfrm>
            <a:solidFill>
              <a:schemeClr val="bg1"/>
            </a:solidFill>
          </p:grpSpPr>
          <p:sp>
            <p:nvSpPr>
              <p:cNvPr id="23" name="Freeform 389"/>
              <p:cNvSpPr>
                <a:spLocks noEditPoints="1"/>
              </p:cNvSpPr>
              <p:nvPr/>
            </p:nvSpPr>
            <p:spPr bwMode="auto">
              <a:xfrm>
                <a:off x="2509839" y="6370638"/>
                <a:ext cx="379413" cy="379413"/>
              </a:xfrm>
              <a:custGeom>
                <a:avLst/>
                <a:gdLst>
                  <a:gd name="T0" fmla="*/ 255 w 478"/>
                  <a:gd name="T1" fmla="*/ 224 h 478"/>
                  <a:gd name="T2" fmla="*/ 255 w 478"/>
                  <a:gd name="T3" fmla="*/ 17 h 478"/>
                  <a:gd name="T4" fmla="*/ 251 w 478"/>
                  <a:gd name="T5" fmla="*/ 5 h 478"/>
                  <a:gd name="T6" fmla="*/ 239 w 478"/>
                  <a:gd name="T7" fmla="*/ 0 h 478"/>
                  <a:gd name="T8" fmla="*/ 215 w 478"/>
                  <a:gd name="T9" fmla="*/ 2 h 478"/>
                  <a:gd name="T10" fmla="*/ 169 w 478"/>
                  <a:gd name="T11" fmla="*/ 11 h 478"/>
                  <a:gd name="T12" fmla="*/ 125 w 478"/>
                  <a:gd name="T13" fmla="*/ 29 h 478"/>
                  <a:gd name="T14" fmla="*/ 88 w 478"/>
                  <a:gd name="T15" fmla="*/ 55 h 478"/>
                  <a:gd name="T16" fmla="*/ 55 w 478"/>
                  <a:gd name="T17" fmla="*/ 87 h 478"/>
                  <a:gd name="T18" fmla="*/ 30 w 478"/>
                  <a:gd name="T19" fmla="*/ 126 h 478"/>
                  <a:gd name="T20" fmla="*/ 12 w 478"/>
                  <a:gd name="T21" fmla="*/ 169 h 478"/>
                  <a:gd name="T22" fmla="*/ 2 w 478"/>
                  <a:gd name="T23" fmla="*/ 215 h 478"/>
                  <a:gd name="T24" fmla="*/ 0 w 478"/>
                  <a:gd name="T25" fmla="*/ 239 h 478"/>
                  <a:gd name="T26" fmla="*/ 6 w 478"/>
                  <a:gd name="T27" fmla="*/ 287 h 478"/>
                  <a:gd name="T28" fmla="*/ 19 w 478"/>
                  <a:gd name="T29" fmla="*/ 332 h 478"/>
                  <a:gd name="T30" fmla="*/ 42 w 478"/>
                  <a:gd name="T31" fmla="*/ 372 h 478"/>
                  <a:gd name="T32" fmla="*/ 70 w 478"/>
                  <a:gd name="T33" fmla="*/ 408 h 478"/>
                  <a:gd name="T34" fmla="*/ 106 w 478"/>
                  <a:gd name="T35" fmla="*/ 438 h 478"/>
                  <a:gd name="T36" fmla="*/ 146 w 478"/>
                  <a:gd name="T37" fmla="*/ 459 h 478"/>
                  <a:gd name="T38" fmla="*/ 191 w 478"/>
                  <a:gd name="T39" fmla="*/ 474 h 478"/>
                  <a:gd name="T40" fmla="*/ 239 w 478"/>
                  <a:gd name="T41" fmla="*/ 478 h 478"/>
                  <a:gd name="T42" fmla="*/ 264 w 478"/>
                  <a:gd name="T43" fmla="*/ 477 h 478"/>
                  <a:gd name="T44" fmla="*/ 311 w 478"/>
                  <a:gd name="T45" fmla="*/ 468 h 478"/>
                  <a:gd name="T46" fmla="*/ 354 w 478"/>
                  <a:gd name="T47" fmla="*/ 450 h 478"/>
                  <a:gd name="T48" fmla="*/ 391 w 478"/>
                  <a:gd name="T49" fmla="*/ 424 h 478"/>
                  <a:gd name="T50" fmla="*/ 424 w 478"/>
                  <a:gd name="T51" fmla="*/ 391 h 478"/>
                  <a:gd name="T52" fmla="*/ 450 w 478"/>
                  <a:gd name="T53" fmla="*/ 354 h 478"/>
                  <a:gd name="T54" fmla="*/ 467 w 478"/>
                  <a:gd name="T55" fmla="*/ 311 h 478"/>
                  <a:gd name="T56" fmla="*/ 478 w 478"/>
                  <a:gd name="T57" fmla="*/ 264 h 478"/>
                  <a:gd name="T58" fmla="*/ 478 w 478"/>
                  <a:gd name="T59" fmla="*/ 241 h 478"/>
                  <a:gd name="T60" fmla="*/ 473 w 478"/>
                  <a:gd name="T61" fmla="*/ 229 h 478"/>
                  <a:gd name="T62" fmla="*/ 461 w 478"/>
                  <a:gd name="T63" fmla="*/ 224 h 478"/>
                  <a:gd name="T64" fmla="*/ 240 w 478"/>
                  <a:gd name="T65" fmla="*/ 442 h 478"/>
                  <a:gd name="T66" fmla="*/ 220 w 478"/>
                  <a:gd name="T67" fmla="*/ 442 h 478"/>
                  <a:gd name="T68" fmla="*/ 179 w 478"/>
                  <a:gd name="T69" fmla="*/ 433 h 478"/>
                  <a:gd name="T70" fmla="*/ 142 w 478"/>
                  <a:gd name="T71" fmla="*/ 418 h 478"/>
                  <a:gd name="T72" fmla="*/ 111 w 478"/>
                  <a:gd name="T73" fmla="*/ 396 h 478"/>
                  <a:gd name="T74" fmla="*/ 82 w 478"/>
                  <a:gd name="T75" fmla="*/ 369 h 478"/>
                  <a:gd name="T76" fmla="*/ 61 w 478"/>
                  <a:gd name="T77" fmla="*/ 336 h 478"/>
                  <a:gd name="T78" fmla="*/ 45 w 478"/>
                  <a:gd name="T79" fmla="*/ 299 h 478"/>
                  <a:gd name="T80" fmla="*/ 37 w 478"/>
                  <a:gd name="T81" fmla="*/ 260 h 478"/>
                  <a:gd name="T82" fmla="*/ 36 w 478"/>
                  <a:gd name="T83" fmla="*/ 239 h 478"/>
                  <a:gd name="T84" fmla="*/ 40 w 478"/>
                  <a:gd name="T85" fmla="*/ 199 h 478"/>
                  <a:gd name="T86" fmla="*/ 51 w 478"/>
                  <a:gd name="T87" fmla="*/ 163 h 478"/>
                  <a:gd name="T88" fmla="*/ 67 w 478"/>
                  <a:gd name="T89" fmla="*/ 130 h 478"/>
                  <a:gd name="T90" fmla="*/ 91 w 478"/>
                  <a:gd name="T91" fmla="*/ 100 h 478"/>
                  <a:gd name="T92" fmla="*/ 118 w 478"/>
                  <a:gd name="T93" fmla="*/ 75 h 478"/>
                  <a:gd name="T94" fmla="*/ 151 w 478"/>
                  <a:gd name="T95" fmla="*/ 55 h 478"/>
                  <a:gd name="T96" fmla="*/ 187 w 478"/>
                  <a:gd name="T97" fmla="*/ 42 h 478"/>
                  <a:gd name="T98" fmla="*/ 226 w 478"/>
                  <a:gd name="T99" fmla="*/ 35 h 478"/>
                  <a:gd name="T100" fmla="*/ 226 w 478"/>
                  <a:gd name="T101" fmla="*/ 239 h 478"/>
                  <a:gd name="T102" fmla="*/ 229 w 478"/>
                  <a:gd name="T103" fmla="*/ 250 h 478"/>
                  <a:gd name="T104" fmla="*/ 240 w 478"/>
                  <a:gd name="T105" fmla="*/ 254 h 478"/>
                  <a:gd name="T106" fmla="*/ 444 w 478"/>
                  <a:gd name="T107" fmla="*/ 254 h 478"/>
                  <a:gd name="T108" fmla="*/ 438 w 478"/>
                  <a:gd name="T109" fmla="*/ 293 h 478"/>
                  <a:gd name="T110" fmla="*/ 423 w 478"/>
                  <a:gd name="T111" fmla="*/ 329 h 478"/>
                  <a:gd name="T112" fmla="*/ 403 w 478"/>
                  <a:gd name="T113" fmla="*/ 362 h 478"/>
                  <a:gd name="T114" fmla="*/ 379 w 478"/>
                  <a:gd name="T115" fmla="*/ 388 h 478"/>
                  <a:gd name="T116" fmla="*/ 349 w 478"/>
                  <a:gd name="T117" fmla="*/ 411 h 478"/>
                  <a:gd name="T118" fmla="*/ 315 w 478"/>
                  <a:gd name="T119" fmla="*/ 429 h 478"/>
                  <a:gd name="T120" fmla="*/ 279 w 478"/>
                  <a:gd name="T121" fmla="*/ 439 h 478"/>
                  <a:gd name="T122" fmla="*/ 240 w 478"/>
                  <a:gd name="T123" fmla="*/ 44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478">
                    <a:moveTo>
                      <a:pt x="461" y="224"/>
                    </a:moveTo>
                    <a:lnTo>
                      <a:pt x="255" y="224"/>
                    </a:lnTo>
                    <a:lnTo>
                      <a:pt x="255" y="17"/>
                    </a:lnTo>
                    <a:lnTo>
                      <a:pt x="255" y="17"/>
                    </a:lnTo>
                    <a:lnTo>
                      <a:pt x="254" y="11"/>
                    </a:lnTo>
                    <a:lnTo>
                      <a:pt x="251" y="5"/>
                    </a:lnTo>
                    <a:lnTo>
                      <a:pt x="245" y="2"/>
                    </a:lnTo>
                    <a:lnTo>
                      <a:pt x="239" y="0"/>
                    </a:lnTo>
                    <a:lnTo>
                      <a:pt x="239" y="0"/>
                    </a:lnTo>
                    <a:lnTo>
                      <a:pt x="215" y="2"/>
                    </a:lnTo>
                    <a:lnTo>
                      <a:pt x="191" y="5"/>
                    </a:lnTo>
                    <a:lnTo>
                      <a:pt x="169" y="11"/>
                    </a:lnTo>
                    <a:lnTo>
                      <a:pt x="146" y="20"/>
                    </a:lnTo>
                    <a:lnTo>
                      <a:pt x="125" y="29"/>
                    </a:lnTo>
                    <a:lnTo>
                      <a:pt x="106" y="41"/>
                    </a:lnTo>
                    <a:lnTo>
                      <a:pt x="88" y="55"/>
                    </a:lnTo>
                    <a:lnTo>
                      <a:pt x="70" y="70"/>
                    </a:lnTo>
                    <a:lnTo>
                      <a:pt x="55" y="87"/>
                    </a:lnTo>
                    <a:lnTo>
                      <a:pt x="42" y="106"/>
                    </a:lnTo>
                    <a:lnTo>
                      <a:pt x="30" y="126"/>
                    </a:lnTo>
                    <a:lnTo>
                      <a:pt x="19" y="147"/>
                    </a:lnTo>
                    <a:lnTo>
                      <a:pt x="12" y="169"/>
                    </a:lnTo>
                    <a:lnTo>
                      <a:pt x="6" y="191"/>
                    </a:lnTo>
                    <a:lnTo>
                      <a:pt x="2" y="215"/>
                    </a:lnTo>
                    <a:lnTo>
                      <a:pt x="0" y="239"/>
                    </a:lnTo>
                    <a:lnTo>
                      <a:pt x="0" y="239"/>
                    </a:lnTo>
                    <a:lnTo>
                      <a:pt x="2" y="263"/>
                    </a:lnTo>
                    <a:lnTo>
                      <a:pt x="6" y="287"/>
                    </a:lnTo>
                    <a:lnTo>
                      <a:pt x="12" y="309"/>
                    </a:lnTo>
                    <a:lnTo>
                      <a:pt x="19" y="332"/>
                    </a:lnTo>
                    <a:lnTo>
                      <a:pt x="30" y="353"/>
                    </a:lnTo>
                    <a:lnTo>
                      <a:pt x="42" y="372"/>
                    </a:lnTo>
                    <a:lnTo>
                      <a:pt x="55" y="391"/>
                    </a:lnTo>
                    <a:lnTo>
                      <a:pt x="70" y="408"/>
                    </a:lnTo>
                    <a:lnTo>
                      <a:pt x="88" y="423"/>
                    </a:lnTo>
                    <a:lnTo>
                      <a:pt x="106" y="438"/>
                    </a:lnTo>
                    <a:lnTo>
                      <a:pt x="125" y="450"/>
                    </a:lnTo>
                    <a:lnTo>
                      <a:pt x="146" y="459"/>
                    </a:lnTo>
                    <a:lnTo>
                      <a:pt x="169" y="468"/>
                    </a:lnTo>
                    <a:lnTo>
                      <a:pt x="191" y="474"/>
                    </a:lnTo>
                    <a:lnTo>
                      <a:pt x="215" y="477"/>
                    </a:lnTo>
                    <a:lnTo>
                      <a:pt x="239" y="478"/>
                    </a:lnTo>
                    <a:lnTo>
                      <a:pt x="239" y="478"/>
                    </a:lnTo>
                    <a:lnTo>
                      <a:pt x="264" y="477"/>
                    </a:lnTo>
                    <a:lnTo>
                      <a:pt x="288" y="474"/>
                    </a:lnTo>
                    <a:lnTo>
                      <a:pt x="311" y="468"/>
                    </a:lnTo>
                    <a:lnTo>
                      <a:pt x="333" y="459"/>
                    </a:lnTo>
                    <a:lnTo>
                      <a:pt x="354" y="450"/>
                    </a:lnTo>
                    <a:lnTo>
                      <a:pt x="373" y="438"/>
                    </a:lnTo>
                    <a:lnTo>
                      <a:pt x="391" y="424"/>
                    </a:lnTo>
                    <a:lnTo>
                      <a:pt x="408" y="408"/>
                    </a:lnTo>
                    <a:lnTo>
                      <a:pt x="424" y="391"/>
                    </a:lnTo>
                    <a:lnTo>
                      <a:pt x="438" y="373"/>
                    </a:lnTo>
                    <a:lnTo>
                      <a:pt x="450" y="354"/>
                    </a:lnTo>
                    <a:lnTo>
                      <a:pt x="460" y="333"/>
                    </a:lnTo>
                    <a:lnTo>
                      <a:pt x="467" y="311"/>
                    </a:lnTo>
                    <a:lnTo>
                      <a:pt x="473" y="288"/>
                    </a:lnTo>
                    <a:lnTo>
                      <a:pt x="478" y="264"/>
                    </a:lnTo>
                    <a:lnTo>
                      <a:pt x="478" y="241"/>
                    </a:lnTo>
                    <a:lnTo>
                      <a:pt x="478" y="241"/>
                    </a:lnTo>
                    <a:lnTo>
                      <a:pt x="476" y="233"/>
                    </a:lnTo>
                    <a:lnTo>
                      <a:pt x="473" y="229"/>
                    </a:lnTo>
                    <a:lnTo>
                      <a:pt x="467" y="226"/>
                    </a:lnTo>
                    <a:lnTo>
                      <a:pt x="461" y="224"/>
                    </a:lnTo>
                    <a:lnTo>
                      <a:pt x="461" y="224"/>
                    </a:lnTo>
                    <a:close/>
                    <a:moveTo>
                      <a:pt x="240" y="442"/>
                    </a:moveTo>
                    <a:lnTo>
                      <a:pt x="240" y="442"/>
                    </a:lnTo>
                    <a:lnTo>
                      <a:pt x="220" y="442"/>
                    </a:lnTo>
                    <a:lnTo>
                      <a:pt x="199" y="439"/>
                    </a:lnTo>
                    <a:lnTo>
                      <a:pt x="179" y="433"/>
                    </a:lnTo>
                    <a:lnTo>
                      <a:pt x="160" y="427"/>
                    </a:lnTo>
                    <a:lnTo>
                      <a:pt x="142" y="418"/>
                    </a:lnTo>
                    <a:lnTo>
                      <a:pt x="125" y="408"/>
                    </a:lnTo>
                    <a:lnTo>
                      <a:pt x="111" y="396"/>
                    </a:lnTo>
                    <a:lnTo>
                      <a:pt x="96" y="382"/>
                    </a:lnTo>
                    <a:lnTo>
                      <a:pt x="82" y="369"/>
                    </a:lnTo>
                    <a:lnTo>
                      <a:pt x="70" y="353"/>
                    </a:lnTo>
                    <a:lnTo>
                      <a:pt x="61" y="336"/>
                    </a:lnTo>
                    <a:lnTo>
                      <a:pt x="52" y="318"/>
                    </a:lnTo>
                    <a:lnTo>
                      <a:pt x="45" y="299"/>
                    </a:lnTo>
                    <a:lnTo>
                      <a:pt x="40" y="279"/>
                    </a:lnTo>
                    <a:lnTo>
                      <a:pt x="37" y="260"/>
                    </a:lnTo>
                    <a:lnTo>
                      <a:pt x="36" y="239"/>
                    </a:lnTo>
                    <a:lnTo>
                      <a:pt x="36" y="239"/>
                    </a:lnTo>
                    <a:lnTo>
                      <a:pt x="37" y="218"/>
                    </a:lnTo>
                    <a:lnTo>
                      <a:pt x="40" y="199"/>
                    </a:lnTo>
                    <a:lnTo>
                      <a:pt x="45" y="181"/>
                    </a:lnTo>
                    <a:lnTo>
                      <a:pt x="51" y="163"/>
                    </a:lnTo>
                    <a:lnTo>
                      <a:pt x="58" y="145"/>
                    </a:lnTo>
                    <a:lnTo>
                      <a:pt x="67" y="130"/>
                    </a:lnTo>
                    <a:lnTo>
                      <a:pt x="79" y="114"/>
                    </a:lnTo>
                    <a:lnTo>
                      <a:pt x="91" y="100"/>
                    </a:lnTo>
                    <a:lnTo>
                      <a:pt x="105" y="87"/>
                    </a:lnTo>
                    <a:lnTo>
                      <a:pt x="118" y="75"/>
                    </a:lnTo>
                    <a:lnTo>
                      <a:pt x="134" y="64"/>
                    </a:lnTo>
                    <a:lnTo>
                      <a:pt x="151" y="55"/>
                    </a:lnTo>
                    <a:lnTo>
                      <a:pt x="169" y="48"/>
                    </a:lnTo>
                    <a:lnTo>
                      <a:pt x="187" y="42"/>
                    </a:lnTo>
                    <a:lnTo>
                      <a:pt x="206" y="38"/>
                    </a:lnTo>
                    <a:lnTo>
                      <a:pt x="226" y="35"/>
                    </a:lnTo>
                    <a:lnTo>
                      <a:pt x="226" y="239"/>
                    </a:lnTo>
                    <a:lnTo>
                      <a:pt x="226" y="239"/>
                    </a:lnTo>
                    <a:lnTo>
                      <a:pt x="227" y="245"/>
                    </a:lnTo>
                    <a:lnTo>
                      <a:pt x="229" y="250"/>
                    </a:lnTo>
                    <a:lnTo>
                      <a:pt x="233" y="253"/>
                    </a:lnTo>
                    <a:lnTo>
                      <a:pt x="240" y="254"/>
                    </a:lnTo>
                    <a:lnTo>
                      <a:pt x="444" y="254"/>
                    </a:lnTo>
                    <a:lnTo>
                      <a:pt x="444" y="254"/>
                    </a:lnTo>
                    <a:lnTo>
                      <a:pt x="441" y="273"/>
                    </a:lnTo>
                    <a:lnTo>
                      <a:pt x="438" y="293"/>
                    </a:lnTo>
                    <a:lnTo>
                      <a:pt x="432" y="311"/>
                    </a:lnTo>
                    <a:lnTo>
                      <a:pt x="423" y="329"/>
                    </a:lnTo>
                    <a:lnTo>
                      <a:pt x="414" y="345"/>
                    </a:lnTo>
                    <a:lnTo>
                      <a:pt x="403" y="362"/>
                    </a:lnTo>
                    <a:lnTo>
                      <a:pt x="391" y="375"/>
                    </a:lnTo>
                    <a:lnTo>
                      <a:pt x="379" y="388"/>
                    </a:lnTo>
                    <a:lnTo>
                      <a:pt x="364" y="400"/>
                    </a:lnTo>
                    <a:lnTo>
                      <a:pt x="349" y="411"/>
                    </a:lnTo>
                    <a:lnTo>
                      <a:pt x="333" y="421"/>
                    </a:lnTo>
                    <a:lnTo>
                      <a:pt x="315" y="429"/>
                    </a:lnTo>
                    <a:lnTo>
                      <a:pt x="297" y="435"/>
                    </a:lnTo>
                    <a:lnTo>
                      <a:pt x="279" y="439"/>
                    </a:lnTo>
                    <a:lnTo>
                      <a:pt x="260" y="442"/>
                    </a:lnTo>
                    <a:lnTo>
                      <a:pt x="240" y="442"/>
                    </a:lnTo>
                    <a:lnTo>
                      <a:pt x="240" y="4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sp>
            <p:nvSpPr>
              <p:cNvPr id="24" name="Freeform 390"/>
              <p:cNvSpPr>
                <a:spLocks noEditPoints="1"/>
              </p:cNvSpPr>
              <p:nvPr/>
            </p:nvSpPr>
            <p:spPr bwMode="auto">
              <a:xfrm>
                <a:off x="2751139" y="6307138"/>
                <a:ext cx="201613" cy="203200"/>
              </a:xfrm>
              <a:custGeom>
                <a:avLst/>
                <a:gdLst>
                  <a:gd name="T0" fmla="*/ 17 w 255"/>
                  <a:gd name="T1" fmla="*/ 0 h 255"/>
                  <a:gd name="T2" fmla="*/ 17 w 255"/>
                  <a:gd name="T3" fmla="*/ 0 h 255"/>
                  <a:gd name="T4" fmla="*/ 11 w 255"/>
                  <a:gd name="T5" fmla="*/ 0 h 255"/>
                  <a:gd name="T6" fmla="*/ 5 w 255"/>
                  <a:gd name="T7" fmla="*/ 5 h 255"/>
                  <a:gd name="T8" fmla="*/ 2 w 255"/>
                  <a:gd name="T9" fmla="*/ 11 h 255"/>
                  <a:gd name="T10" fmla="*/ 0 w 255"/>
                  <a:gd name="T11" fmla="*/ 16 h 255"/>
                  <a:gd name="T12" fmla="*/ 0 w 255"/>
                  <a:gd name="T13" fmla="*/ 237 h 255"/>
                  <a:gd name="T14" fmla="*/ 0 w 255"/>
                  <a:gd name="T15" fmla="*/ 237 h 255"/>
                  <a:gd name="T16" fmla="*/ 2 w 255"/>
                  <a:gd name="T17" fmla="*/ 245 h 255"/>
                  <a:gd name="T18" fmla="*/ 5 w 255"/>
                  <a:gd name="T19" fmla="*/ 251 h 255"/>
                  <a:gd name="T20" fmla="*/ 11 w 255"/>
                  <a:gd name="T21" fmla="*/ 254 h 255"/>
                  <a:gd name="T22" fmla="*/ 17 w 255"/>
                  <a:gd name="T23" fmla="*/ 255 h 255"/>
                  <a:gd name="T24" fmla="*/ 239 w 255"/>
                  <a:gd name="T25" fmla="*/ 255 h 255"/>
                  <a:gd name="T26" fmla="*/ 239 w 255"/>
                  <a:gd name="T27" fmla="*/ 255 h 255"/>
                  <a:gd name="T28" fmla="*/ 245 w 255"/>
                  <a:gd name="T29" fmla="*/ 254 h 255"/>
                  <a:gd name="T30" fmla="*/ 251 w 255"/>
                  <a:gd name="T31" fmla="*/ 251 h 255"/>
                  <a:gd name="T32" fmla="*/ 254 w 255"/>
                  <a:gd name="T33" fmla="*/ 245 h 255"/>
                  <a:gd name="T34" fmla="*/ 255 w 255"/>
                  <a:gd name="T35" fmla="*/ 239 h 255"/>
                  <a:gd name="T36" fmla="*/ 255 w 255"/>
                  <a:gd name="T37" fmla="*/ 239 h 255"/>
                  <a:gd name="T38" fmla="*/ 254 w 255"/>
                  <a:gd name="T39" fmla="*/ 214 h 255"/>
                  <a:gd name="T40" fmla="*/ 251 w 255"/>
                  <a:gd name="T41" fmla="*/ 190 h 255"/>
                  <a:gd name="T42" fmla="*/ 245 w 255"/>
                  <a:gd name="T43" fmla="*/ 167 h 255"/>
                  <a:gd name="T44" fmla="*/ 236 w 255"/>
                  <a:gd name="T45" fmla="*/ 145 h 255"/>
                  <a:gd name="T46" fmla="*/ 227 w 255"/>
                  <a:gd name="T47" fmla="*/ 124 h 255"/>
                  <a:gd name="T48" fmla="*/ 215 w 255"/>
                  <a:gd name="T49" fmla="*/ 105 h 255"/>
                  <a:gd name="T50" fmla="*/ 200 w 255"/>
                  <a:gd name="T51" fmla="*/ 87 h 255"/>
                  <a:gd name="T52" fmla="*/ 185 w 255"/>
                  <a:gd name="T53" fmla="*/ 70 h 255"/>
                  <a:gd name="T54" fmla="*/ 169 w 255"/>
                  <a:gd name="T55" fmla="*/ 54 h 255"/>
                  <a:gd name="T56" fmla="*/ 151 w 255"/>
                  <a:gd name="T57" fmla="*/ 40 h 255"/>
                  <a:gd name="T58" fmla="*/ 130 w 255"/>
                  <a:gd name="T59" fmla="*/ 28 h 255"/>
                  <a:gd name="T60" fmla="*/ 109 w 255"/>
                  <a:gd name="T61" fmla="*/ 18 h 255"/>
                  <a:gd name="T62" fmla="*/ 88 w 255"/>
                  <a:gd name="T63" fmla="*/ 11 h 255"/>
                  <a:gd name="T64" fmla="*/ 64 w 255"/>
                  <a:gd name="T65" fmla="*/ 5 h 255"/>
                  <a:gd name="T66" fmla="*/ 42 w 255"/>
                  <a:gd name="T67" fmla="*/ 0 h 255"/>
                  <a:gd name="T68" fmla="*/ 17 w 255"/>
                  <a:gd name="T69" fmla="*/ 0 h 255"/>
                  <a:gd name="T70" fmla="*/ 17 w 255"/>
                  <a:gd name="T71" fmla="*/ 0 h 255"/>
                  <a:gd name="T72" fmla="*/ 36 w 255"/>
                  <a:gd name="T73" fmla="*/ 220 h 255"/>
                  <a:gd name="T74" fmla="*/ 36 w 255"/>
                  <a:gd name="T75" fmla="*/ 34 h 255"/>
                  <a:gd name="T76" fmla="*/ 36 w 255"/>
                  <a:gd name="T77" fmla="*/ 34 h 255"/>
                  <a:gd name="T78" fmla="*/ 54 w 255"/>
                  <a:gd name="T79" fmla="*/ 36 h 255"/>
                  <a:gd name="T80" fmla="*/ 70 w 255"/>
                  <a:gd name="T81" fmla="*/ 40 h 255"/>
                  <a:gd name="T82" fmla="*/ 88 w 255"/>
                  <a:gd name="T83" fmla="*/ 46 h 255"/>
                  <a:gd name="T84" fmla="*/ 105 w 255"/>
                  <a:gd name="T85" fmla="*/ 54 h 255"/>
                  <a:gd name="T86" fmla="*/ 120 w 255"/>
                  <a:gd name="T87" fmla="*/ 61 h 255"/>
                  <a:gd name="T88" fmla="*/ 135 w 255"/>
                  <a:gd name="T89" fmla="*/ 72 h 255"/>
                  <a:gd name="T90" fmla="*/ 148 w 255"/>
                  <a:gd name="T91" fmla="*/ 82 h 255"/>
                  <a:gd name="T92" fmla="*/ 161 w 255"/>
                  <a:gd name="T93" fmla="*/ 94 h 255"/>
                  <a:gd name="T94" fmla="*/ 173 w 255"/>
                  <a:gd name="T95" fmla="*/ 108 h 255"/>
                  <a:gd name="T96" fmla="*/ 184 w 255"/>
                  <a:gd name="T97" fmla="*/ 121 h 255"/>
                  <a:gd name="T98" fmla="*/ 193 w 255"/>
                  <a:gd name="T99" fmla="*/ 136 h 255"/>
                  <a:gd name="T100" fmla="*/ 202 w 255"/>
                  <a:gd name="T101" fmla="*/ 151 h 255"/>
                  <a:gd name="T102" fmla="*/ 209 w 255"/>
                  <a:gd name="T103" fmla="*/ 167 h 255"/>
                  <a:gd name="T104" fmla="*/ 214 w 255"/>
                  <a:gd name="T105" fmla="*/ 185 h 255"/>
                  <a:gd name="T106" fmla="*/ 218 w 255"/>
                  <a:gd name="T107" fmla="*/ 202 h 255"/>
                  <a:gd name="T108" fmla="*/ 221 w 255"/>
                  <a:gd name="T109" fmla="*/ 220 h 255"/>
                  <a:gd name="T110" fmla="*/ 36 w 255"/>
                  <a:gd name="T111" fmla="*/ 22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255">
                    <a:moveTo>
                      <a:pt x="17" y="0"/>
                    </a:moveTo>
                    <a:lnTo>
                      <a:pt x="17" y="0"/>
                    </a:lnTo>
                    <a:lnTo>
                      <a:pt x="11" y="0"/>
                    </a:lnTo>
                    <a:lnTo>
                      <a:pt x="5" y="5"/>
                    </a:lnTo>
                    <a:lnTo>
                      <a:pt x="2" y="11"/>
                    </a:lnTo>
                    <a:lnTo>
                      <a:pt x="0" y="16"/>
                    </a:lnTo>
                    <a:lnTo>
                      <a:pt x="0" y="237"/>
                    </a:lnTo>
                    <a:lnTo>
                      <a:pt x="0" y="237"/>
                    </a:lnTo>
                    <a:lnTo>
                      <a:pt x="2" y="245"/>
                    </a:lnTo>
                    <a:lnTo>
                      <a:pt x="5" y="251"/>
                    </a:lnTo>
                    <a:lnTo>
                      <a:pt x="11" y="254"/>
                    </a:lnTo>
                    <a:lnTo>
                      <a:pt x="17" y="255"/>
                    </a:lnTo>
                    <a:lnTo>
                      <a:pt x="239" y="255"/>
                    </a:lnTo>
                    <a:lnTo>
                      <a:pt x="239" y="255"/>
                    </a:lnTo>
                    <a:lnTo>
                      <a:pt x="245" y="254"/>
                    </a:lnTo>
                    <a:lnTo>
                      <a:pt x="251" y="251"/>
                    </a:lnTo>
                    <a:lnTo>
                      <a:pt x="254" y="245"/>
                    </a:lnTo>
                    <a:lnTo>
                      <a:pt x="255" y="239"/>
                    </a:lnTo>
                    <a:lnTo>
                      <a:pt x="255" y="239"/>
                    </a:lnTo>
                    <a:lnTo>
                      <a:pt x="254" y="214"/>
                    </a:lnTo>
                    <a:lnTo>
                      <a:pt x="251" y="190"/>
                    </a:lnTo>
                    <a:lnTo>
                      <a:pt x="245" y="167"/>
                    </a:lnTo>
                    <a:lnTo>
                      <a:pt x="236" y="145"/>
                    </a:lnTo>
                    <a:lnTo>
                      <a:pt x="227" y="124"/>
                    </a:lnTo>
                    <a:lnTo>
                      <a:pt x="215" y="105"/>
                    </a:lnTo>
                    <a:lnTo>
                      <a:pt x="200" y="87"/>
                    </a:lnTo>
                    <a:lnTo>
                      <a:pt x="185" y="70"/>
                    </a:lnTo>
                    <a:lnTo>
                      <a:pt x="169" y="54"/>
                    </a:lnTo>
                    <a:lnTo>
                      <a:pt x="151" y="40"/>
                    </a:lnTo>
                    <a:lnTo>
                      <a:pt x="130" y="28"/>
                    </a:lnTo>
                    <a:lnTo>
                      <a:pt x="109" y="18"/>
                    </a:lnTo>
                    <a:lnTo>
                      <a:pt x="88" y="11"/>
                    </a:lnTo>
                    <a:lnTo>
                      <a:pt x="64" y="5"/>
                    </a:lnTo>
                    <a:lnTo>
                      <a:pt x="42" y="0"/>
                    </a:lnTo>
                    <a:lnTo>
                      <a:pt x="17" y="0"/>
                    </a:lnTo>
                    <a:lnTo>
                      <a:pt x="17" y="0"/>
                    </a:lnTo>
                    <a:close/>
                    <a:moveTo>
                      <a:pt x="36" y="220"/>
                    </a:moveTo>
                    <a:lnTo>
                      <a:pt x="36" y="34"/>
                    </a:lnTo>
                    <a:lnTo>
                      <a:pt x="36" y="34"/>
                    </a:lnTo>
                    <a:lnTo>
                      <a:pt x="54" y="36"/>
                    </a:lnTo>
                    <a:lnTo>
                      <a:pt x="70" y="40"/>
                    </a:lnTo>
                    <a:lnTo>
                      <a:pt x="88" y="46"/>
                    </a:lnTo>
                    <a:lnTo>
                      <a:pt x="105" y="54"/>
                    </a:lnTo>
                    <a:lnTo>
                      <a:pt x="120" y="61"/>
                    </a:lnTo>
                    <a:lnTo>
                      <a:pt x="135" y="72"/>
                    </a:lnTo>
                    <a:lnTo>
                      <a:pt x="148" y="82"/>
                    </a:lnTo>
                    <a:lnTo>
                      <a:pt x="161" y="94"/>
                    </a:lnTo>
                    <a:lnTo>
                      <a:pt x="173" y="108"/>
                    </a:lnTo>
                    <a:lnTo>
                      <a:pt x="184" y="121"/>
                    </a:lnTo>
                    <a:lnTo>
                      <a:pt x="193" y="136"/>
                    </a:lnTo>
                    <a:lnTo>
                      <a:pt x="202" y="151"/>
                    </a:lnTo>
                    <a:lnTo>
                      <a:pt x="209" y="167"/>
                    </a:lnTo>
                    <a:lnTo>
                      <a:pt x="214" y="185"/>
                    </a:lnTo>
                    <a:lnTo>
                      <a:pt x="218" y="202"/>
                    </a:lnTo>
                    <a:lnTo>
                      <a:pt x="221" y="220"/>
                    </a:lnTo>
                    <a:lnTo>
                      <a:pt x="36" y="2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solidFill>
                    <a:schemeClr val="tx1">
                      <a:lumMod val="65000"/>
                      <a:lumOff val="35000"/>
                    </a:schemeClr>
                  </a:solidFill>
                </a:endParaRPr>
              </a:p>
            </p:txBody>
          </p:sp>
        </p:grpSp>
      </p:grpSp>
      <p:grpSp>
        <p:nvGrpSpPr>
          <p:cNvPr id="33" name="Group 32"/>
          <p:cNvGrpSpPr/>
          <p:nvPr/>
        </p:nvGrpSpPr>
        <p:grpSpPr>
          <a:xfrm>
            <a:off x="2616217" y="5589274"/>
            <a:ext cx="2419411" cy="900699"/>
            <a:chOff x="2837075" y="5563179"/>
            <a:chExt cx="2419411" cy="900699"/>
          </a:xfrm>
        </p:grpSpPr>
        <p:sp>
          <p:nvSpPr>
            <p:cNvPr id="25" name="Text Placeholder 14"/>
            <p:cNvSpPr txBox="1">
              <a:spLocks/>
            </p:cNvSpPr>
            <p:nvPr/>
          </p:nvSpPr>
          <p:spPr>
            <a:xfrm>
              <a:off x="2837075" y="5563179"/>
              <a:ext cx="2353995" cy="21544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IN" sz="1400" b="1" dirty="0">
                  <a:solidFill>
                    <a:srgbClr val="000000"/>
                  </a:solidFill>
                  <a:latin typeface="+mj-lt"/>
                </a:rPr>
                <a:t>Personal Data Protection</a:t>
              </a:r>
            </a:p>
          </p:txBody>
        </p:sp>
        <p:sp>
          <p:nvSpPr>
            <p:cNvPr id="26" name="Text Placeholder 14"/>
            <p:cNvSpPr txBox="1">
              <a:spLocks/>
            </p:cNvSpPr>
            <p:nvPr/>
          </p:nvSpPr>
          <p:spPr>
            <a:xfrm>
              <a:off x="2837076" y="5786770"/>
              <a:ext cx="2419410" cy="677108"/>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00000"/>
                  </a:solidFill>
                </a:rPr>
                <a:t>Personal data is the most valuable commodity for businesses or individual users. However, digital applications have blurred the lines of privacy.</a:t>
              </a:r>
              <a:endParaRPr lang="en-IN" sz="1100" dirty="0">
                <a:solidFill>
                  <a:srgbClr val="000000"/>
                </a:solidFill>
              </a:endParaRPr>
            </a:p>
          </p:txBody>
        </p:sp>
      </p:grpSp>
      <p:grpSp>
        <p:nvGrpSpPr>
          <p:cNvPr id="32" name="Group 31"/>
          <p:cNvGrpSpPr/>
          <p:nvPr/>
        </p:nvGrpSpPr>
        <p:grpSpPr>
          <a:xfrm>
            <a:off x="5394964" y="1530388"/>
            <a:ext cx="2353995" cy="731421"/>
            <a:chOff x="5422570" y="5587758"/>
            <a:chExt cx="2353995" cy="731421"/>
          </a:xfrm>
        </p:grpSpPr>
        <p:sp>
          <p:nvSpPr>
            <p:cNvPr id="27" name="Text Placeholder 14"/>
            <p:cNvSpPr txBox="1">
              <a:spLocks/>
            </p:cNvSpPr>
            <p:nvPr/>
          </p:nvSpPr>
          <p:spPr>
            <a:xfrm>
              <a:off x="5422570" y="5587758"/>
              <a:ext cx="2353995" cy="21544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IN" sz="1400" b="1" dirty="0">
                  <a:solidFill>
                    <a:schemeClr val="tx1"/>
                  </a:solidFill>
                  <a:latin typeface="+mj-lt"/>
                </a:rPr>
                <a:t>Enhances Productivity</a:t>
              </a:r>
            </a:p>
          </p:txBody>
        </p:sp>
        <p:sp>
          <p:nvSpPr>
            <p:cNvPr id="28" name="Text Placeholder 14"/>
            <p:cNvSpPr txBox="1">
              <a:spLocks/>
            </p:cNvSpPr>
            <p:nvPr/>
          </p:nvSpPr>
          <p:spPr>
            <a:xfrm>
              <a:off x="5422571" y="5811348"/>
              <a:ext cx="2352545" cy="5078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chemeClr val="tx1">
                      <a:lumMod val="65000"/>
                      <a:lumOff val="35000"/>
                    </a:schemeClr>
                  </a:solidFill>
                </a:rPr>
                <a:t>As technology evolves, so do the ways for cybercriminals to breach data, with new methods of attacking data.</a:t>
              </a:r>
              <a:endParaRPr lang="en-IN" sz="1100" dirty="0">
                <a:solidFill>
                  <a:schemeClr val="tx1">
                    <a:lumMod val="65000"/>
                    <a:lumOff val="35000"/>
                  </a:schemeClr>
                </a:solidFill>
              </a:endParaRPr>
            </a:p>
          </p:txBody>
        </p:sp>
      </p:grpSp>
      <p:grpSp>
        <p:nvGrpSpPr>
          <p:cNvPr id="31" name="Group 30"/>
          <p:cNvGrpSpPr/>
          <p:nvPr/>
        </p:nvGrpSpPr>
        <p:grpSpPr>
          <a:xfrm>
            <a:off x="7795078" y="5589275"/>
            <a:ext cx="2353995" cy="731421"/>
            <a:chOff x="7684648" y="5587759"/>
            <a:chExt cx="2353995" cy="731421"/>
          </a:xfrm>
        </p:grpSpPr>
        <p:sp>
          <p:nvSpPr>
            <p:cNvPr id="29" name="Text Placeholder 14"/>
            <p:cNvSpPr txBox="1">
              <a:spLocks/>
            </p:cNvSpPr>
            <p:nvPr/>
          </p:nvSpPr>
          <p:spPr>
            <a:xfrm>
              <a:off x="7684648" y="5587759"/>
              <a:ext cx="2353995" cy="21544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IN" sz="1400" b="1" dirty="0">
                  <a:solidFill>
                    <a:schemeClr val="tx1"/>
                  </a:solidFill>
                  <a:latin typeface="+mj-lt"/>
                </a:rPr>
                <a:t>Prevents Application Crashes</a:t>
              </a:r>
            </a:p>
          </p:txBody>
        </p:sp>
        <p:sp>
          <p:nvSpPr>
            <p:cNvPr id="30" name="Text Placeholder 14"/>
            <p:cNvSpPr txBox="1">
              <a:spLocks/>
            </p:cNvSpPr>
            <p:nvPr/>
          </p:nvSpPr>
          <p:spPr>
            <a:xfrm>
              <a:off x="7684648" y="5811349"/>
              <a:ext cx="2352545" cy="5078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chemeClr val="tx1">
                      <a:lumMod val="65000"/>
                      <a:lumOff val="35000"/>
                    </a:schemeClr>
                  </a:solidFill>
                </a:rPr>
                <a:t>Small businesses often host their website. Hence, infected systems will lead to a website crash.</a:t>
              </a:r>
              <a:endParaRPr lang="en-IN" sz="1100" dirty="0">
                <a:solidFill>
                  <a:schemeClr val="tx1">
                    <a:lumMod val="65000"/>
                    <a:lumOff val="35000"/>
                  </a:schemeClr>
                </a:solidFill>
              </a:endParaRPr>
            </a:p>
          </p:txBody>
        </p:sp>
      </p:grpSp>
      <p:sp>
        <p:nvSpPr>
          <p:cNvPr id="34"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400" dirty="0">
                <a:solidFill>
                  <a:schemeClr val="tx1">
                    <a:lumMod val="75000"/>
                    <a:lumOff val="25000"/>
                  </a:schemeClr>
                </a:solidFill>
                <a:latin typeface="Calibri "/>
              </a:rPr>
              <a:t>NEED OF CYBER SECURITY</a:t>
            </a:r>
            <a:endParaRPr lang="id-ID" sz="2400" dirty="0">
              <a:latin typeface="Calibri Light"/>
            </a:endParaRPr>
          </a:p>
        </p:txBody>
      </p:sp>
    </p:spTree>
    <p:extLst>
      <p:ext uri="{BB962C8B-B14F-4D97-AF65-F5344CB8AC3E}">
        <p14:creationId xmlns:p14="http://schemas.microsoft.com/office/powerpoint/2010/main" val="328932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31269" y="1885660"/>
            <a:ext cx="4963157" cy="871835"/>
            <a:chOff x="1600446" y="1652770"/>
            <a:chExt cx="2718953" cy="477615"/>
          </a:xfrm>
        </p:grpSpPr>
        <p:sp>
          <p:nvSpPr>
            <p:cNvPr id="28" name="Shape 342"/>
            <p:cNvSpPr/>
            <p:nvPr/>
          </p:nvSpPr>
          <p:spPr>
            <a:xfrm>
              <a:off x="3847450" y="1658436"/>
              <a:ext cx="471949"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1</a:t>
              </a:r>
              <a:endParaRPr sz="4000" b="1" dirty="0">
                <a:latin typeface="Calibri"/>
                <a:cs typeface="Calibri"/>
              </a:endParaRPr>
            </a:p>
          </p:txBody>
        </p:sp>
        <p:sp>
          <p:nvSpPr>
            <p:cNvPr id="29" name="Shape 360"/>
            <p:cNvSpPr/>
            <p:nvPr/>
          </p:nvSpPr>
          <p:spPr>
            <a:xfrm>
              <a:off x="1600446" y="1652770"/>
              <a:ext cx="2121510" cy="472103"/>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2000" b="1" dirty="0">
                  <a:latin typeface="Calibri"/>
                  <a:cs typeface="Calibri"/>
                </a:rPr>
                <a:t>Recognition</a:t>
              </a:r>
            </a:p>
            <a:p>
              <a:pPr algn="r">
                <a:spcBef>
                  <a:spcPts val="38"/>
                </a:spcBef>
                <a:defRPr sz="1800"/>
              </a:pPr>
              <a:endParaRPr lang="en-US" sz="1200" dirty="0">
                <a:latin typeface="Calibri"/>
                <a:ea typeface="Calibri"/>
                <a:cs typeface="Calibri"/>
                <a:sym typeface="Open Sans"/>
              </a:endParaRPr>
            </a:p>
            <a:p>
              <a:pPr algn="r">
                <a:spcBef>
                  <a:spcPts val="38"/>
                </a:spcBef>
                <a:defRPr sz="1800"/>
              </a:pPr>
              <a:r>
                <a:rPr lang="en-US" sz="1200" dirty="0">
                  <a:latin typeface="Calibri"/>
                  <a:ea typeface="Calibri"/>
                  <a:cs typeface="Calibri"/>
                  <a:sym typeface="Open Sans"/>
                </a:rPr>
                <a:t>Small organizations don’t always realize that their assets and data are still attractive to cyber criminals.</a:t>
              </a:r>
            </a:p>
          </p:txBody>
        </p:sp>
      </p:grpSp>
      <p:grpSp>
        <p:nvGrpSpPr>
          <p:cNvPr id="30" name="Group 29"/>
          <p:cNvGrpSpPr/>
          <p:nvPr/>
        </p:nvGrpSpPr>
        <p:grpSpPr>
          <a:xfrm>
            <a:off x="6726470" y="1925522"/>
            <a:ext cx="5013996" cy="897163"/>
            <a:chOff x="4804826" y="1655648"/>
            <a:chExt cx="2746804" cy="491490"/>
          </a:xfrm>
        </p:grpSpPr>
        <p:grpSp>
          <p:nvGrpSpPr>
            <p:cNvPr id="31" name="Group 353"/>
            <p:cNvGrpSpPr/>
            <p:nvPr/>
          </p:nvGrpSpPr>
          <p:grpSpPr>
            <a:xfrm>
              <a:off x="4804826" y="1655648"/>
              <a:ext cx="527652" cy="491490"/>
              <a:chOff x="0" y="8466"/>
              <a:chExt cx="1407072" cy="1310639"/>
            </a:xfrm>
          </p:grpSpPr>
          <p:sp>
            <p:nvSpPr>
              <p:cNvPr id="33" name="Shape 351"/>
              <p:cNvSpPr/>
              <p:nvPr/>
            </p:nvSpPr>
            <p:spPr>
              <a:xfrm>
                <a:off x="72197" y="34714"/>
                <a:ext cx="1258529" cy="125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2</a:t>
                </a:r>
                <a:endParaRPr sz="4000" b="1" dirty="0">
                  <a:latin typeface="Calibri"/>
                  <a:cs typeface="Calibri"/>
                </a:endParaRPr>
              </a:p>
            </p:txBody>
          </p:sp>
          <p:sp>
            <p:nvSpPr>
              <p:cNvPr id="34" name="Shape 352"/>
              <p:cNvSpPr/>
              <p:nvPr/>
            </p:nvSpPr>
            <p:spPr>
              <a:xfrm>
                <a:off x="0" y="8466"/>
                <a:ext cx="1407073" cy="131064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70000"/>
                  </a:lnSpc>
                  <a:spcBef>
                    <a:spcPts val="700"/>
                  </a:spcBef>
                  <a:defRPr sz="8400">
                    <a:solidFill>
                      <a:srgbClr val="FFFFFF"/>
                    </a:solidFill>
                    <a:latin typeface="Entypo"/>
                    <a:ea typeface="Entypo"/>
                    <a:cs typeface="Entypo"/>
                    <a:sym typeface="Entypo"/>
                  </a:defRPr>
                </a:lvl1pPr>
              </a:lstStyle>
              <a:p>
                <a:pPr lvl="0">
                  <a:defRPr sz="1800">
                    <a:solidFill>
                      <a:srgbClr val="000000"/>
                    </a:solidFill>
                  </a:defRPr>
                </a:pPr>
                <a:endParaRPr sz="4000" b="1" dirty="0">
                  <a:solidFill>
                    <a:schemeClr val="tx1"/>
                  </a:solidFill>
                  <a:latin typeface="Calibri"/>
                  <a:cs typeface="Calibri"/>
                </a:endParaRPr>
              </a:p>
            </p:txBody>
          </p:sp>
        </p:grpSp>
        <p:sp>
          <p:nvSpPr>
            <p:cNvPr id="32" name="Shape 361"/>
            <p:cNvSpPr/>
            <p:nvPr/>
          </p:nvSpPr>
          <p:spPr>
            <a:xfrm>
              <a:off x="5430120" y="1684390"/>
              <a:ext cx="2121510" cy="370938"/>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2000" b="1" dirty="0">
                  <a:latin typeface="Calibri"/>
                  <a:cs typeface="Calibri"/>
                </a:rPr>
                <a:t>Ransomware attacks</a:t>
              </a:r>
            </a:p>
            <a:p>
              <a:r>
                <a:rPr lang="en-US" sz="1200" dirty="0">
                  <a:latin typeface="Calibri"/>
                  <a:ea typeface="Calibri"/>
                  <a:cs typeface="Calibri"/>
                  <a:sym typeface="Open Sans"/>
                </a:rPr>
                <a:t>Ransomware is a type of malware that can encrypt files on a device, making them inaccessible or unusable. </a:t>
              </a:r>
            </a:p>
          </p:txBody>
        </p:sp>
      </p:grpSp>
      <p:grpSp>
        <p:nvGrpSpPr>
          <p:cNvPr id="35" name="Group 34"/>
          <p:cNvGrpSpPr/>
          <p:nvPr/>
        </p:nvGrpSpPr>
        <p:grpSpPr>
          <a:xfrm>
            <a:off x="608897" y="5268760"/>
            <a:ext cx="4985529" cy="1046441"/>
            <a:chOff x="1600446" y="3632071"/>
            <a:chExt cx="2731209" cy="573269"/>
          </a:xfrm>
        </p:grpSpPr>
        <p:sp>
          <p:nvSpPr>
            <p:cNvPr id="36" name="Shape 348"/>
            <p:cNvSpPr/>
            <p:nvPr/>
          </p:nvSpPr>
          <p:spPr>
            <a:xfrm>
              <a:off x="3859707" y="3670467"/>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5</a:t>
              </a:r>
              <a:endParaRPr sz="4000" b="1" dirty="0">
                <a:latin typeface="Calibri"/>
                <a:cs typeface="Calibri"/>
              </a:endParaRPr>
            </a:p>
          </p:txBody>
        </p:sp>
        <p:sp>
          <p:nvSpPr>
            <p:cNvPr id="37" name="Shape 364"/>
            <p:cNvSpPr/>
            <p:nvPr/>
          </p:nvSpPr>
          <p:spPr>
            <a:xfrm>
              <a:off x="1600446" y="3632071"/>
              <a:ext cx="2121510" cy="573269"/>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2000" b="1" dirty="0">
                  <a:latin typeface="Calibri"/>
                  <a:cs typeface="Calibri"/>
                </a:rPr>
                <a:t>Data Breaches</a:t>
              </a:r>
              <a:endParaRPr lang="en-US" sz="1200" dirty="0">
                <a:latin typeface="Calibri"/>
                <a:ea typeface="Calibri"/>
                <a:cs typeface="Calibri"/>
                <a:sym typeface="Open Sans"/>
              </a:endParaRPr>
            </a:p>
            <a:p>
              <a:pPr algn="r">
                <a:spcBef>
                  <a:spcPts val="38"/>
                </a:spcBef>
                <a:defRPr sz="1800"/>
              </a:pPr>
              <a:r>
                <a:rPr lang="en-US" sz="1200" dirty="0">
                  <a:latin typeface="Calibri"/>
                  <a:ea typeface="Calibri"/>
                  <a:cs typeface="Calibri"/>
                  <a:sym typeface="Open Sans"/>
                </a:rPr>
                <a:t>With more people working from home and other locations not within the office, there is a greater chance of breaches from hackers—due to what Magda Chelly, founder of Responsible Cyber, calls “a perimeter-less environment.” .</a:t>
              </a:r>
            </a:p>
          </p:txBody>
        </p:sp>
      </p:grpSp>
      <p:grpSp>
        <p:nvGrpSpPr>
          <p:cNvPr id="38" name="Group 37"/>
          <p:cNvGrpSpPr/>
          <p:nvPr/>
        </p:nvGrpSpPr>
        <p:grpSpPr>
          <a:xfrm>
            <a:off x="6726470" y="5386327"/>
            <a:ext cx="5308214" cy="861491"/>
            <a:chOff x="4831900" y="3677523"/>
            <a:chExt cx="2907985" cy="471949"/>
          </a:xfrm>
        </p:grpSpPr>
        <p:sp>
          <p:nvSpPr>
            <p:cNvPr id="39" name="Shape 357"/>
            <p:cNvSpPr/>
            <p:nvPr/>
          </p:nvSpPr>
          <p:spPr>
            <a:xfrm>
              <a:off x="4831900" y="3677523"/>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6</a:t>
              </a:r>
              <a:endParaRPr sz="4000" b="1" dirty="0">
                <a:latin typeface="Calibri"/>
                <a:cs typeface="Calibri"/>
              </a:endParaRPr>
            </a:p>
          </p:txBody>
        </p:sp>
        <p:sp>
          <p:nvSpPr>
            <p:cNvPr id="40" name="Shape 365"/>
            <p:cNvSpPr/>
            <p:nvPr/>
          </p:nvSpPr>
          <p:spPr>
            <a:xfrm>
              <a:off x="5430120" y="3714278"/>
              <a:ext cx="2309765" cy="370939"/>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r>
                <a:rPr lang="en-US" sz="2000" b="1" dirty="0">
                  <a:latin typeface="Calibri"/>
                  <a:cs typeface="Calibri"/>
                </a:rPr>
                <a:t>(BYOD) threats</a:t>
              </a:r>
            </a:p>
            <a:p>
              <a:r>
                <a:rPr lang="en-US" sz="1200" dirty="0">
                  <a:latin typeface="Calibri"/>
                  <a:ea typeface="Calibri"/>
                  <a:cs typeface="Calibri"/>
                  <a:sym typeface="Open Sans"/>
                </a:rPr>
                <a:t>Again, the disruption caused by COVID-19 has intensified the security issues in BYOD threats.</a:t>
              </a:r>
            </a:p>
          </p:txBody>
        </p:sp>
      </p:grpSp>
      <p:grpSp>
        <p:nvGrpSpPr>
          <p:cNvPr id="41" name="Group 369"/>
          <p:cNvGrpSpPr/>
          <p:nvPr/>
        </p:nvGrpSpPr>
        <p:grpSpPr>
          <a:xfrm>
            <a:off x="4298665" y="1511295"/>
            <a:ext cx="3594671" cy="5194942"/>
            <a:chOff x="33174" y="33049"/>
            <a:chExt cx="5251355" cy="7589147"/>
          </a:xfrm>
        </p:grpSpPr>
        <p:sp>
          <p:nvSpPr>
            <p:cNvPr id="42" name="Shape 366"/>
            <p:cNvSpPr/>
            <p:nvPr/>
          </p:nvSpPr>
          <p:spPr>
            <a:xfrm flipH="1">
              <a:off x="2660985" y="33048"/>
              <a:ext cx="1" cy="7589149"/>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6600"/>
            </a:p>
          </p:txBody>
        </p:sp>
        <p:sp>
          <p:nvSpPr>
            <p:cNvPr id="43" name="Shape 367"/>
            <p:cNvSpPr/>
            <p:nvPr/>
          </p:nvSpPr>
          <p:spPr>
            <a:xfrm>
              <a:off x="33174" y="2413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6600"/>
            </a:p>
          </p:txBody>
        </p:sp>
        <p:sp>
          <p:nvSpPr>
            <p:cNvPr id="44" name="Shape 368"/>
            <p:cNvSpPr/>
            <p:nvPr/>
          </p:nvSpPr>
          <p:spPr>
            <a:xfrm>
              <a:off x="33174" y="5207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6600"/>
            </a:p>
          </p:txBody>
        </p:sp>
      </p:grpSp>
      <p:grpSp>
        <p:nvGrpSpPr>
          <p:cNvPr id="45" name="Group 44"/>
          <p:cNvGrpSpPr/>
          <p:nvPr/>
        </p:nvGrpSpPr>
        <p:grpSpPr>
          <a:xfrm>
            <a:off x="632691" y="3648643"/>
            <a:ext cx="4961735" cy="878466"/>
            <a:chOff x="1600446" y="2706616"/>
            <a:chExt cx="2718174" cy="481248"/>
          </a:xfrm>
        </p:grpSpPr>
        <p:sp>
          <p:nvSpPr>
            <p:cNvPr id="46" name="Shape 345"/>
            <p:cNvSpPr/>
            <p:nvPr/>
          </p:nvSpPr>
          <p:spPr>
            <a:xfrm>
              <a:off x="3846672" y="2715915"/>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3</a:t>
              </a:r>
              <a:endParaRPr sz="4000" b="1" dirty="0">
                <a:latin typeface="Calibri"/>
                <a:cs typeface="Calibri"/>
              </a:endParaRPr>
            </a:p>
          </p:txBody>
        </p:sp>
        <p:sp>
          <p:nvSpPr>
            <p:cNvPr id="47" name="Shape 362"/>
            <p:cNvSpPr/>
            <p:nvPr/>
          </p:nvSpPr>
          <p:spPr>
            <a:xfrm>
              <a:off x="1600446" y="2706616"/>
              <a:ext cx="2121510" cy="47477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2000" b="1" dirty="0">
                  <a:latin typeface="Calibri"/>
                  <a:cs typeface="Calibri"/>
                </a:rPr>
                <a:t>Information</a:t>
              </a:r>
              <a:endParaRPr lang="en-US" sz="1200" dirty="0">
                <a:latin typeface="Calibri"/>
                <a:ea typeface="Calibri"/>
                <a:cs typeface="Calibri"/>
                <a:sym typeface="Open Sans"/>
              </a:endParaRPr>
            </a:p>
            <a:p>
              <a:pPr algn="r">
                <a:spcBef>
                  <a:spcPts val="38"/>
                </a:spcBef>
                <a:defRPr sz="1800"/>
              </a:pPr>
              <a:r>
                <a:rPr lang="en-US" sz="1200" dirty="0">
                  <a:latin typeface="Calibri"/>
                  <a:ea typeface="Calibri"/>
                  <a:cs typeface="Calibri"/>
                  <a:sym typeface="Open Sans"/>
                </a:rPr>
                <a:t>Organizations should think of their employees as the first line of defense when it comes to basic threats like phishing and malware.</a:t>
              </a:r>
            </a:p>
          </p:txBody>
        </p:sp>
      </p:grpSp>
      <p:grpSp>
        <p:nvGrpSpPr>
          <p:cNvPr id="48" name="Group 47"/>
          <p:cNvGrpSpPr/>
          <p:nvPr/>
        </p:nvGrpSpPr>
        <p:grpSpPr>
          <a:xfrm>
            <a:off x="6726470" y="3651086"/>
            <a:ext cx="4964575" cy="880042"/>
            <a:chOff x="4831900" y="2688997"/>
            <a:chExt cx="2719730" cy="482111"/>
          </a:xfrm>
        </p:grpSpPr>
        <p:sp>
          <p:nvSpPr>
            <p:cNvPr id="49" name="Shape 354"/>
            <p:cNvSpPr/>
            <p:nvPr/>
          </p:nvSpPr>
          <p:spPr>
            <a:xfrm>
              <a:off x="4831900" y="2699159"/>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D3D8"/>
            </a:solidFill>
            <a:ln w="12700" cap="flat">
              <a:noFill/>
              <a:miter lim="400000"/>
            </a:ln>
            <a:effectLst/>
          </p:spPr>
          <p:txBody>
            <a:bodyPr wrap="square" lIns="0" tIns="0" rIns="0" bIns="0" numCol="1" anchor="ctr">
              <a:noAutofit/>
            </a:bodyPr>
            <a:lstStyle/>
            <a:p>
              <a:pPr lvl="0" algn="ctr">
                <a:defRPr>
                  <a:solidFill>
                    <a:srgbClr val="FFFFFF"/>
                  </a:solidFill>
                </a:defRPr>
              </a:pPr>
              <a:r>
                <a:rPr lang="en-US" sz="4000" b="1" dirty="0">
                  <a:latin typeface="Calibri"/>
                  <a:cs typeface="Calibri"/>
                </a:rPr>
                <a:t>4</a:t>
              </a:r>
              <a:endParaRPr sz="4000" b="1" dirty="0">
                <a:latin typeface="Calibri"/>
                <a:cs typeface="Calibri"/>
              </a:endParaRPr>
            </a:p>
          </p:txBody>
        </p:sp>
        <p:sp>
          <p:nvSpPr>
            <p:cNvPr id="50" name="Shape 363"/>
            <p:cNvSpPr/>
            <p:nvPr/>
          </p:nvSpPr>
          <p:spPr>
            <a:xfrm>
              <a:off x="5430120" y="2688997"/>
              <a:ext cx="2121510" cy="472103"/>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2000" b="1" dirty="0">
                  <a:latin typeface="Calibri"/>
                  <a:cs typeface="Calibri"/>
                </a:rPr>
                <a:t>Missing security patches</a:t>
              </a:r>
            </a:p>
            <a:p>
              <a:r>
                <a:rPr lang="en-US" sz="1200" dirty="0">
                  <a:latin typeface="Calibri"/>
                  <a:ea typeface="Calibri"/>
                  <a:cs typeface="Calibri"/>
                  <a:sym typeface="Open Sans"/>
                </a:rPr>
                <a:t>Out of the 100-plus vulnerability assessments that I have run for various organizations, there are always security patches missing from their equipment.</a:t>
              </a:r>
            </a:p>
          </p:txBody>
        </p:sp>
      </p:grpSp>
      <p:sp>
        <p:nvSpPr>
          <p:cNvPr id="51"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400" dirty="0">
                <a:solidFill>
                  <a:schemeClr val="tx1">
                    <a:lumMod val="75000"/>
                    <a:lumOff val="25000"/>
                  </a:schemeClr>
                </a:solidFill>
                <a:latin typeface="Calibri "/>
              </a:rPr>
              <a:t>Problems in Cyber Field</a:t>
            </a:r>
            <a:endParaRPr lang="id-ID" sz="2400" dirty="0">
              <a:latin typeface="Calibri Light"/>
            </a:endParaRPr>
          </a:p>
        </p:txBody>
      </p:sp>
    </p:spTree>
    <p:extLst>
      <p:ext uri="{BB962C8B-B14F-4D97-AF65-F5344CB8AC3E}">
        <p14:creationId xmlns:p14="http://schemas.microsoft.com/office/powerpoint/2010/main" val="259177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800"/>
                                        <p:tgtEl>
                                          <p:spTgt spid="27"/>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800"/>
                                        <p:tgtEl>
                                          <p:spTgt spid="30"/>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800"/>
                                        <p:tgtEl>
                                          <p:spTgt spid="45"/>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800"/>
                                        <p:tgtEl>
                                          <p:spTgt spid="48"/>
                                        </p:tgtEl>
                                      </p:cBhvr>
                                    </p:animEffect>
                                  </p:childTnLst>
                                </p:cTn>
                              </p:par>
                            </p:childTnLst>
                          </p:cTn>
                        </p:par>
                        <p:par>
                          <p:cTn id="24" fill="hold">
                            <p:stCondLst>
                              <p:cond delay="37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800"/>
                                        <p:tgtEl>
                                          <p:spTgt spid="35"/>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800"/>
                                        <p:tgtEl>
                                          <p:spTgt spid="38"/>
                                        </p:tgtEl>
                                      </p:cBhvr>
                                    </p:animEffect>
                                  </p:childTnLst>
                                </p:cTn>
                              </p:par>
                            </p:childTnLst>
                          </p:cTn>
                        </p:par>
                        <p:par>
                          <p:cTn id="32" fill="hold">
                            <p:stCondLst>
                              <p:cond delay="5300"/>
                            </p:stCondLst>
                            <p:childTnLst>
                              <p:par>
                                <p:cTn id="33" presetID="10" presetClass="entr" presetSubtype="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432866" y="2338040"/>
            <a:ext cx="2783282" cy="1666684"/>
            <a:chOff x="8207181" y="2338040"/>
            <a:chExt cx="2783282" cy="1666684"/>
          </a:xfrm>
        </p:grpSpPr>
        <p:grpSp>
          <p:nvGrpSpPr>
            <p:cNvPr id="54" name="Group 53"/>
            <p:cNvGrpSpPr/>
            <p:nvPr/>
          </p:nvGrpSpPr>
          <p:grpSpPr>
            <a:xfrm>
              <a:off x="8488881" y="2338040"/>
              <a:ext cx="2501582" cy="1666684"/>
              <a:chOff x="8206838" y="2281104"/>
              <a:chExt cx="2501582" cy="1666684"/>
            </a:xfrm>
          </p:grpSpPr>
          <p:sp>
            <p:nvSpPr>
              <p:cNvPr id="60" name="TextBox 59"/>
              <p:cNvSpPr txBox="1"/>
              <p:nvPr/>
            </p:nvSpPr>
            <p:spPr>
              <a:xfrm>
                <a:off x="8206838" y="2281104"/>
                <a:ext cx="2501582" cy="338554"/>
              </a:xfrm>
              <a:prstGeom prst="rect">
                <a:avLst/>
              </a:prstGeom>
              <a:noFill/>
            </p:spPr>
            <p:txBody>
              <a:bodyPr wrap="none" rtlCol="0">
                <a:spAutoFit/>
              </a:bodyPr>
              <a:lstStyle/>
              <a:p>
                <a:r>
                  <a:rPr lang="en-US" sz="1600" spc="30" dirty="0">
                    <a:solidFill>
                      <a:schemeClr val="accent2"/>
                    </a:solidFill>
                    <a:latin typeface="+mj-lt"/>
                  </a:rPr>
                  <a:t>Handle passwords securely</a:t>
                </a:r>
              </a:p>
            </p:txBody>
          </p:sp>
          <p:sp>
            <p:nvSpPr>
              <p:cNvPr id="63" name="TextBox 62"/>
              <p:cNvSpPr txBox="1"/>
              <p:nvPr/>
            </p:nvSpPr>
            <p:spPr>
              <a:xfrm>
                <a:off x="8206839" y="2586774"/>
                <a:ext cx="2221907" cy="1361014"/>
              </a:xfrm>
              <a:prstGeom prst="rect">
                <a:avLst/>
              </a:prstGeom>
              <a:noFill/>
            </p:spPr>
            <p:txBody>
              <a:bodyPr wrap="square" rtlCol="0">
                <a:spAutoFit/>
              </a:bodyPr>
              <a:lstStyle/>
              <a:p>
                <a:pPr>
                  <a:lnSpc>
                    <a:spcPct val="140000"/>
                  </a:lnSpc>
                </a:pPr>
                <a:r>
                  <a:rPr lang="en-US" sz="1200" dirty="0"/>
                  <a:t>Privileged accounts are gems for cyber criminals who attempt to gain access to your sensitive data and valuable business information.</a:t>
                </a:r>
              </a:p>
            </p:txBody>
          </p:sp>
        </p:grpSp>
        <p:grpSp>
          <p:nvGrpSpPr>
            <p:cNvPr id="55" name="Group 54"/>
            <p:cNvGrpSpPr/>
            <p:nvPr/>
          </p:nvGrpSpPr>
          <p:grpSpPr>
            <a:xfrm>
              <a:off x="8207181" y="2596374"/>
              <a:ext cx="229370" cy="228687"/>
              <a:chOff x="8634233" y="2527424"/>
              <a:chExt cx="229370" cy="228687"/>
            </a:xfrm>
          </p:grpSpPr>
          <p:sp>
            <p:nvSpPr>
              <p:cNvPr id="56" name="Shape 5057"/>
              <p:cNvSpPr/>
              <p:nvPr/>
            </p:nvSpPr>
            <p:spPr>
              <a:xfrm>
                <a:off x="8693400" y="2586136"/>
                <a:ext cx="111038" cy="111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t">
                <a:noAutofit/>
              </a:bodyPr>
              <a:lstStyle/>
              <a:p>
                <a:pPr lvl="0"/>
                <a:endParaRPr/>
              </a:p>
            </p:txBody>
          </p:sp>
          <p:sp>
            <p:nvSpPr>
              <p:cNvPr id="59" name="Shape 5058"/>
              <p:cNvSpPr/>
              <p:nvPr/>
            </p:nvSpPr>
            <p:spPr>
              <a:xfrm>
                <a:off x="8634233" y="2527424"/>
                <a:ext cx="229370" cy="228687"/>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2"/>
              </a:solidFill>
              <a:ln w="12700" cap="flat">
                <a:noFill/>
                <a:miter lim="400000"/>
              </a:ln>
              <a:effectLst/>
            </p:spPr>
            <p:txBody>
              <a:bodyPr wrap="square" lIns="0" tIns="0" rIns="0" bIns="0" numCol="1" anchor="t">
                <a:noAutofit/>
              </a:bodyPr>
              <a:lstStyle/>
              <a:p>
                <a:pPr lvl="0"/>
                <a:endParaRPr/>
              </a:p>
            </p:txBody>
          </p:sp>
        </p:grpSp>
      </p:grpSp>
      <p:grpSp>
        <p:nvGrpSpPr>
          <p:cNvPr id="64" name="Group 63"/>
          <p:cNvGrpSpPr/>
          <p:nvPr/>
        </p:nvGrpSpPr>
        <p:grpSpPr>
          <a:xfrm>
            <a:off x="8432866" y="4519240"/>
            <a:ext cx="2503608" cy="891087"/>
            <a:chOff x="8207181" y="2338040"/>
            <a:chExt cx="2503608" cy="891087"/>
          </a:xfrm>
        </p:grpSpPr>
        <p:grpSp>
          <p:nvGrpSpPr>
            <p:cNvPr id="67" name="Group 66"/>
            <p:cNvGrpSpPr/>
            <p:nvPr/>
          </p:nvGrpSpPr>
          <p:grpSpPr>
            <a:xfrm>
              <a:off x="8488881" y="2338040"/>
              <a:ext cx="2221908" cy="891087"/>
              <a:chOff x="8206838" y="2281104"/>
              <a:chExt cx="2221908" cy="891087"/>
            </a:xfrm>
          </p:grpSpPr>
          <p:sp>
            <p:nvSpPr>
              <p:cNvPr id="73" name="TextBox 72"/>
              <p:cNvSpPr txBox="1"/>
              <p:nvPr/>
            </p:nvSpPr>
            <p:spPr>
              <a:xfrm>
                <a:off x="8206838" y="2281104"/>
                <a:ext cx="1674048" cy="338554"/>
              </a:xfrm>
              <a:prstGeom prst="rect">
                <a:avLst/>
              </a:prstGeom>
              <a:noFill/>
            </p:spPr>
            <p:txBody>
              <a:bodyPr wrap="none" rtlCol="0">
                <a:spAutoFit/>
              </a:bodyPr>
              <a:lstStyle/>
              <a:p>
                <a:r>
                  <a:rPr lang="en-US" sz="1600" spc="30" dirty="0">
                    <a:solidFill>
                      <a:schemeClr val="accent3"/>
                    </a:solidFill>
                    <a:latin typeface="+mj-lt"/>
                  </a:rPr>
                  <a:t>Protect your data</a:t>
                </a:r>
              </a:p>
            </p:txBody>
          </p:sp>
          <p:sp>
            <p:nvSpPr>
              <p:cNvPr id="74" name="TextBox 73"/>
              <p:cNvSpPr txBox="1"/>
              <p:nvPr/>
            </p:nvSpPr>
            <p:spPr>
              <a:xfrm>
                <a:off x="8206839" y="2586774"/>
                <a:ext cx="2221907" cy="585417"/>
              </a:xfrm>
              <a:prstGeom prst="rect">
                <a:avLst/>
              </a:prstGeom>
              <a:noFill/>
            </p:spPr>
            <p:txBody>
              <a:bodyPr wrap="square" rtlCol="0">
                <a:spAutoFit/>
              </a:bodyPr>
              <a:lstStyle/>
              <a:p>
                <a:pPr>
                  <a:lnSpc>
                    <a:spcPct val="140000"/>
                  </a:lnSpc>
                </a:pPr>
                <a:r>
                  <a:rPr lang="en-US" sz="1200" dirty="0"/>
                  <a:t>Keep an eye on privileged users</a:t>
                </a:r>
              </a:p>
              <a:p>
                <a:pPr>
                  <a:lnSpc>
                    <a:spcPct val="140000"/>
                  </a:lnSpc>
                </a:pPr>
                <a:r>
                  <a:rPr lang="en-US" sz="1200" dirty="0"/>
                  <a:t> Minimize privilege misuse</a:t>
                </a:r>
              </a:p>
            </p:txBody>
          </p:sp>
        </p:grpSp>
        <p:grpSp>
          <p:nvGrpSpPr>
            <p:cNvPr id="68" name="Group 67"/>
            <p:cNvGrpSpPr/>
            <p:nvPr/>
          </p:nvGrpSpPr>
          <p:grpSpPr>
            <a:xfrm>
              <a:off x="8207181" y="2596374"/>
              <a:ext cx="229370" cy="228687"/>
              <a:chOff x="8634233" y="2527424"/>
              <a:chExt cx="229370" cy="228687"/>
            </a:xfrm>
          </p:grpSpPr>
          <p:sp>
            <p:nvSpPr>
              <p:cNvPr id="71" name="Shape 5057"/>
              <p:cNvSpPr/>
              <p:nvPr/>
            </p:nvSpPr>
            <p:spPr>
              <a:xfrm>
                <a:off x="8693400" y="2586136"/>
                <a:ext cx="111038" cy="111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t">
                <a:noAutofit/>
              </a:bodyPr>
              <a:lstStyle/>
              <a:p>
                <a:pPr lvl="0"/>
                <a:endParaRPr/>
              </a:p>
            </p:txBody>
          </p:sp>
          <p:sp>
            <p:nvSpPr>
              <p:cNvPr id="72" name="Shape 5058"/>
              <p:cNvSpPr/>
              <p:nvPr/>
            </p:nvSpPr>
            <p:spPr>
              <a:xfrm>
                <a:off x="8634233" y="2527424"/>
                <a:ext cx="229370" cy="228687"/>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3"/>
              </a:solidFill>
              <a:ln w="12700" cap="flat">
                <a:noFill/>
                <a:miter lim="400000"/>
              </a:ln>
              <a:effectLst/>
            </p:spPr>
            <p:txBody>
              <a:bodyPr wrap="square" lIns="0" tIns="0" rIns="0" bIns="0" numCol="1" anchor="t">
                <a:noAutofit/>
              </a:bodyPr>
              <a:lstStyle/>
              <a:p>
                <a:pPr lvl="0"/>
                <a:endParaRPr/>
              </a:p>
            </p:txBody>
          </p:sp>
        </p:grpSp>
      </p:grpSp>
      <p:grpSp>
        <p:nvGrpSpPr>
          <p:cNvPr id="75" name="Group 74"/>
          <p:cNvGrpSpPr/>
          <p:nvPr/>
        </p:nvGrpSpPr>
        <p:grpSpPr>
          <a:xfrm>
            <a:off x="433414" y="2338040"/>
            <a:ext cx="3320701" cy="1173600"/>
            <a:chOff x="525487" y="2398592"/>
            <a:chExt cx="3320701" cy="1173600"/>
          </a:xfrm>
        </p:grpSpPr>
        <p:sp>
          <p:nvSpPr>
            <p:cNvPr id="76" name="TextBox 75"/>
            <p:cNvSpPr txBox="1"/>
            <p:nvPr/>
          </p:nvSpPr>
          <p:spPr>
            <a:xfrm>
              <a:off x="525487" y="2398592"/>
              <a:ext cx="3046411" cy="338554"/>
            </a:xfrm>
            <a:prstGeom prst="rect">
              <a:avLst/>
            </a:prstGeom>
            <a:noFill/>
          </p:spPr>
          <p:txBody>
            <a:bodyPr wrap="none" rtlCol="0">
              <a:spAutoFit/>
            </a:bodyPr>
            <a:lstStyle/>
            <a:p>
              <a:pPr algn="r"/>
              <a:r>
                <a:rPr lang="en-US" sz="1600" spc="30" dirty="0">
                  <a:solidFill>
                    <a:schemeClr val="accent1"/>
                  </a:solidFill>
                  <a:latin typeface="+mj-lt"/>
                </a:rPr>
                <a:t>People-Centric Security Approach</a:t>
              </a:r>
            </a:p>
          </p:txBody>
        </p:sp>
        <p:sp>
          <p:nvSpPr>
            <p:cNvPr id="77" name="TextBox 76"/>
            <p:cNvSpPr txBox="1"/>
            <p:nvPr/>
          </p:nvSpPr>
          <p:spPr>
            <a:xfrm>
              <a:off x="1347597" y="2704262"/>
              <a:ext cx="2221907" cy="867930"/>
            </a:xfrm>
            <a:prstGeom prst="rect">
              <a:avLst/>
            </a:prstGeom>
            <a:noFill/>
          </p:spPr>
          <p:txBody>
            <a:bodyPr wrap="square" rtlCol="0">
              <a:spAutoFit/>
            </a:bodyPr>
            <a:lstStyle/>
            <a:p>
              <a:pPr algn="r">
                <a:lnSpc>
                  <a:spcPct val="140000"/>
                </a:lnSpc>
              </a:pPr>
              <a:r>
                <a:rPr lang="en-US" sz="1200" dirty="0"/>
                <a:t>People can be your biggest security risk or your strongest security defense. </a:t>
              </a:r>
            </a:p>
          </p:txBody>
        </p:sp>
        <p:grpSp>
          <p:nvGrpSpPr>
            <p:cNvPr id="78" name="Group 77"/>
            <p:cNvGrpSpPr/>
            <p:nvPr/>
          </p:nvGrpSpPr>
          <p:grpSpPr>
            <a:xfrm>
              <a:off x="3616818" y="2656926"/>
              <a:ext cx="229370" cy="228687"/>
              <a:chOff x="8634233" y="2527424"/>
              <a:chExt cx="229370" cy="228687"/>
            </a:xfrm>
          </p:grpSpPr>
          <p:sp>
            <p:nvSpPr>
              <p:cNvPr id="79" name="Shape 5057"/>
              <p:cNvSpPr/>
              <p:nvPr/>
            </p:nvSpPr>
            <p:spPr>
              <a:xfrm>
                <a:off x="8693400" y="2586136"/>
                <a:ext cx="111038" cy="111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t">
                <a:noAutofit/>
              </a:bodyPr>
              <a:lstStyle/>
              <a:p>
                <a:pPr lvl="0" algn="r"/>
                <a:endParaRPr/>
              </a:p>
            </p:txBody>
          </p:sp>
          <p:sp>
            <p:nvSpPr>
              <p:cNvPr id="80" name="Shape 5058"/>
              <p:cNvSpPr/>
              <p:nvPr/>
            </p:nvSpPr>
            <p:spPr>
              <a:xfrm>
                <a:off x="8634233" y="2527424"/>
                <a:ext cx="229370" cy="228687"/>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1"/>
              </a:solidFill>
              <a:ln w="12700" cap="flat">
                <a:noFill/>
                <a:miter lim="400000"/>
              </a:ln>
              <a:effectLst/>
            </p:spPr>
            <p:txBody>
              <a:bodyPr wrap="square" lIns="0" tIns="0" rIns="0" bIns="0" numCol="1" anchor="t">
                <a:noAutofit/>
              </a:bodyPr>
              <a:lstStyle/>
              <a:p>
                <a:pPr lvl="0" algn="r"/>
                <a:endParaRPr/>
              </a:p>
            </p:txBody>
          </p:sp>
        </p:grpSp>
      </p:grpSp>
      <p:grpSp>
        <p:nvGrpSpPr>
          <p:cNvPr id="11" name="Group 10"/>
          <p:cNvGrpSpPr/>
          <p:nvPr/>
        </p:nvGrpSpPr>
        <p:grpSpPr>
          <a:xfrm>
            <a:off x="240925" y="4519240"/>
            <a:ext cx="3513190" cy="891087"/>
            <a:chOff x="240925" y="4519240"/>
            <a:chExt cx="3513190" cy="891087"/>
          </a:xfrm>
        </p:grpSpPr>
        <p:sp>
          <p:nvSpPr>
            <p:cNvPr id="81" name="TextBox 80"/>
            <p:cNvSpPr txBox="1"/>
            <p:nvPr/>
          </p:nvSpPr>
          <p:spPr>
            <a:xfrm>
              <a:off x="240925" y="4519240"/>
              <a:ext cx="3238900" cy="338554"/>
            </a:xfrm>
            <a:prstGeom prst="rect">
              <a:avLst/>
            </a:prstGeom>
            <a:noFill/>
          </p:spPr>
          <p:txBody>
            <a:bodyPr wrap="none" rtlCol="0">
              <a:spAutoFit/>
            </a:bodyPr>
            <a:lstStyle/>
            <a:p>
              <a:pPr algn="r"/>
              <a:r>
                <a:rPr lang="en-US" sz="1600" spc="30" dirty="0">
                  <a:solidFill>
                    <a:schemeClr val="accent4"/>
                  </a:solidFill>
                  <a:latin typeface="+mj-lt"/>
                </a:rPr>
                <a:t>Protect access from remote devices</a:t>
              </a:r>
            </a:p>
          </p:txBody>
        </p:sp>
        <p:sp>
          <p:nvSpPr>
            <p:cNvPr id="82" name="TextBox 81"/>
            <p:cNvSpPr txBox="1"/>
            <p:nvPr/>
          </p:nvSpPr>
          <p:spPr>
            <a:xfrm>
              <a:off x="1255524" y="4824910"/>
              <a:ext cx="2221907" cy="585417"/>
            </a:xfrm>
            <a:prstGeom prst="rect">
              <a:avLst/>
            </a:prstGeom>
            <a:noFill/>
          </p:spPr>
          <p:txBody>
            <a:bodyPr wrap="square" rtlCol="0">
              <a:spAutoFit/>
            </a:bodyPr>
            <a:lstStyle/>
            <a:p>
              <a:pPr algn="r">
                <a:lnSpc>
                  <a:spcPct val="140000"/>
                </a:lnSpc>
              </a:pPr>
              <a:r>
                <a:rPr lang="en-US" sz="1200" dirty="0"/>
                <a:t>Ensure access management for any type of user.</a:t>
              </a:r>
            </a:p>
          </p:txBody>
        </p:sp>
        <p:grpSp>
          <p:nvGrpSpPr>
            <p:cNvPr id="83" name="Group 82"/>
            <p:cNvGrpSpPr/>
            <p:nvPr/>
          </p:nvGrpSpPr>
          <p:grpSpPr>
            <a:xfrm>
              <a:off x="3524745" y="4777574"/>
              <a:ext cx="229370" cy="228687"/>
              <a:chOff x="1065896" y="4838126"/>
              <a:chExt cx="229370" cy="228687"/>
            </a:xfrm>
          </p:grpSpPr>
          <p:sp>
            <p:nvSpPr>
              <p:cNvPr id="84" name="Shape 5057"/>
              <p:cNvSpPr/>
              <p:nvPr/>
            </p:nvSpPr>
            <p:spPr>
              <a:xfrm>
                <a:off x="1125063" y="4896838"/>
                <a:ext cx="111038" cy="111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t">
                <a:noAutofit/>
              </a:bodyPr>
              <a:lstStyle/>
              <a:p>
                <a:pPr lvl="0" algn="r"/>
                <a:endParaRPr/>
              </a:p>
            </p:txBody>
          </p:sp>
          <p:sp>
            <p:nvSpPr>
              <p:cNvPr id="85" name="Shape 5058"/>
              <p:cNvSpPr/>
              <p:nvPr/>
            </p:nvSpPr>
            <p:spPr>
              <a:xfrm>
                <a:off x="1065896" y="4838126"/>
                <a:ext cx="229370" cy="228687"/>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4"/>
              </a:solidFill>
              <a:ln w="12700" cap="flat">
                <a:noFill/>
                <a:miter lim="400000"/>
              </a:ln>
              <a:effectLst/>
            </p:spPr>
            <p:txBody>
              <a:bodyPr wrap="square" lIns="0" tIns="0" rIns="0" bIns="0" numCol="1" anchor="t">
                <a:noAutofit/>
              </a:bodyPr>
              <a:lstStyle/>
              <a:p>
                <a:pPr lvl="0" algn="r"/>
                <a:endParaRPr/>
              </a:p>
            </p:txBody>
          </p:sp>
        </p:grpSp>
      </p:grpSp>
      <p:grpSp>
        <p:nvGrpSpPr>
          <p:cNvPr id="7" name="Group 6"/>
          <p:cNvGrpSpPr/>
          <p:nvPr/>
        </p:nvGrpSpPr>
        <p:grpSpPr>
          <a:xfrm>
            <a:off x="3756828" y="2710905"/>
            <a:ext cx="1217010" cy="556096"/>
            <a:chOff x="3756828" y="2710905"/>
            <a:chExt cx="1217010" cy="556096"/>
          </a:xfrm>
        </p:grpSpPr>
        <p:cxnSp>
          <p:nvCxnSpPr>
            <p:cNvPr id="87" name="Straight Connector 86"/>
            <p:cNvCxnSpPr>
              <a:cxnSpLocks/>
            </p:cNvCxnSpPr>
            <p:nvPr/>
          </p:nvCxnSpPr>
          <p:spPr>
            <a:xfrm>
              <a:off x="3756828" y="2710905"/>
              <a:ext cx="495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p:cNvCxnSpPr>
            <p:nvPr/>
          </p:nvCxnSpPr>
          <p:spPr>
            <a:xfrm>
              <a:off x="4252583" y="2710905"/>
              <a:ext cx="721255" cy="5560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54115" y="4668630"/>
            <a:ext cx="1133347" cy="222360"/>
            <a:chOff x="3754115" y="4668630"/>
            <a:chExt cx="1133347" cy="222360"/>
          </a:xfrm>
        </p:grpSpPr>
        <p:cxnSp>
          <p:nvCxnSpPr>
            <p:cNvPr id="90" name="Straight Connector 89"/>
            <p:cNvCxnSpPr>
              <a:cxnSpLocks/>
            </p:cNvCxnSpPr>
            <p:nvPr/>
          </p:nvCxnSpPr>
          <p:spPr>
            <a:xfrm>
              <a:off x="3754115" y="4890990"/>
              <a:ext cx="495755"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p:cNvCxnSpPr>
            <p:nvPr/>
          </p:nvCxnSpPr>
          <p:spPr>
            <a:xfrm flipV="1">
              <a:off x="4257558" y="4668630"/>
              <a:ext cx="629904" cy="22236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7248683" y="2708515"/>
            <a:ext cx="1181211" cy="506768"/>
            <a:chOff x="7248683" y="2708515"/>
            <a:chExt cx="1181211" cy="506768"/>
          </a:xfrm>
        </p:grpSpPr>
        <p:cxnSp>
          <p:nvCxnSpPr>
            <p:cNvPr id="93" name="Straight Connector 92"/>
            <p:cNvCxnSpPr>
              <a:cxnSpLocks/>
            </p:cNvCxnSpPr>
            <p:nvPr/>
          </p:nvCxnSpPr>
          <p:spPr>
            <a:xfrm>
              <a:off x="7934139" y="2708516"/>
              <a:ext cx="4957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V="1">
              <a:off x="7248683" y="2708515"/>
              <a:ext cx="691836" cy="5067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304809" y="4613564"/>
            <a:ext cx="1125084" cy="281803"/>
            <a:chOff x="7304809" y="4613564"/>
            <a:chExt cx="1125084" cy="281803"/>
          </a:xfrm>
        </p:grpSpPr>
        <p:cxnSp>
          <p:nvCxnSpPr>
            <p:cNvPr id="96" name="Straight Connector 95"/>
            <p:cNvCxnSpPr>
              <a:cxnSpLocks/>
            </p:cNvCxnSpPr>
            <p:nvPr/>
          </p:nvCxnSpPr>
          <p:spPr>
            <a:xfrm>
              <a:off x="7934138" y="4895291"/>
              <a:ext cx="4957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7304809" y="4613564"/>
              <a:ext cx="626356" cy="28180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4276613" y="2145013"/>
            <a:ext cx="3638774" cy="3646459"/>
            <a:chOff x="4276613" y="2145013"/>
            <a:chExt cx="3638774" cy="3646459"/>
          </a:xfrm>
        </p:grpSpPr>
        <p:grpSp>
          <p:nvGrpSpPr>
            <p:cNvPr id="5" name="Group 4"/>
            <p:cNvGrpSpPr/>
            <p:nvPr/>
          </p:nvGrpSpPr>
          <p:grpSpPr>
            <a:xfrm>
              <a:off x="4276613" y="2145013"/>
              <a:ext cx="3638774" cy="3646459"/>
              <a:chOff x="4444904" y="2203547"/>
              <a:chExt cx="3302192" cy="3309166"/>
            </a:xfrm>
          </p:grpSpPr>
          <p:sp>
            <p:nvSpPr>
              <p:cNvPr id="3" name="Freeform 10"/>
              <p:cNvSpPr>
                <a:spLocks/>
              </p:cNvSpPr>
              <p:nvPr/>
            </p:nvSpPr>
            <p:spPr bwMode="auto">
              <a:xfrm>
                <a:off x="6089025" y="2203547"/>
                <a:ext cx="1652840" cy="1975387"/>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1"/>
              <p:cNvSpPr>
                <a:spLocks/>
              </p:cNvSpPr>
              <p:nvPr/>
            </p:nvSpPr>
            <p:spPr bwMode="auto">
              <a:xfrm>
                <a:off x="5761247" y="3868591"/>
                <a:ext cx="1985849" cy="164412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4444904" y="3532095"/>
                <a:ext cx="1644123" cy="1975387"/>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4444904" y="2208778"/>
                <a:ext cx="1966670" cy="1659813"/>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Shape 2435"/>
            <p:cNvSpPr/>
            <p:nvPr/>
          </p:nvSpPr>
          <p:spPr>
            <a:xfrm>
              <a:off x="4999128" y="4481110"/>
              <a:ext cx="376712" cy="376684"/>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47" name="Shape 2628"/>
            <p:cNvSpPr/>
            <p:nvPr/>
          </p:nvSpPr>
          <p:spPr>
            <a:xfrm>
              <a:off x="5092197" y="2958805"/>
              <a:ext cx="376712" cy="30819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48" name="Shape 2629"/>
            <p:cNvSpPr/>
            <p:nvPr/>
          </p:nvSpPr>
          <p:spPr>
            <a:xfrm>
              <a:off x="6847726" y="3077675"/>
              <a:ext cx="376441" cy="342462"/>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Arial"/>
                <a:cs typeface="Arial"/>
                <a:sym typeface="Gill Sans"/>
              </a:endParaRPr>
            </a:p>
          </p:txBody>
        </p:sp>
        <p:sp>
          <p:nvSpPr>
            <p:cNvPr id="49" name="Shape 2630"/>
            <p:cNvSpPr/>
            <p:nvPr/>
          </p:nvSpPr>
          <p:spPr>
            <a:xfrm>
              <a:off x="6752688" y="4516872"/>
              <a:ext cx="376478" cy="37670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62"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Arial"/>
                <a:cs typeface="Arial"/>
                <a:sym typeface="Gill Sans"/>
              </a:endParaRPr>
            </a:p>
          </p:txBody>
        </p:sp>
      </p:grpSp>
      <p:sp>
        <p:nvSpPr>
          <p:cNvPr id="57"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IMPLEMENTATION</a:t>
            </a:r>
            <a:endParaRPr lang="en-US" sz="2000" dirty="0">
              <a:latin typeface="Calibri "/>
            </a:endParaRPr>
          </a:p>
        </p:txBody>
      </p:sp>
    </p:spTree>
    <p:extLst>
      <p:ext uri="{BB962C8B-B14F-4D97-AF65-F5344CB8AC3E}">
        <p14:creationId xmlns:p14="http://schemas.microsoft.com/office/powerpoint/2010/main" val="24004054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250"/>
                                        <p:tgtEl>
                                          <p:spTgt spid="7"/>
                                        </p:tgtEl>
                                      </p:cBhvr>
                                    </p:animEffect>
                                  </p:childTnLst>
                                </p:cTn>
                              </p:par>
                              <p:par>
                                <p:cTn id="13" presetID="22" presetClass="entr" presetSubtype="2"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right)">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5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25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250"/>
                                        <p:tgtEl>
                                          <p:spTgt spid="10"/>
                                        </p:tgtEl>
                                      </p:cBhvr>
                                    </p:animEffect>
                                  </p:childTnLst>
                                </p:cTn>
                              </p:par>
                              <p:par>
                                <p:cTn id="37" presetID="22" presetClass="entr" presetSubtype="2"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grpSp>
        <p:nvGrpSpPr>
          <p:cNvPr id="8" name="Group 7">
            <a:extLst>
              <a:ext uri="{FF2B5EF4-FFF2-40B4-BE49-F238E27FC236}">
                <a16:creationId xmlns:a16="http://schemas.microsoft.com/office/drawing/2014/main" id="{69A69480-64BA-BEE3-0814-03BF8095DA33}"/>
              </a:ext>
            </a:extLst>
          </p:cNvPr>
          <p:cNvGrpSpPr/>
          <p:nvPr/>
        </p:nvGrpSpPr>
        <p:grpSpPr>
          <a:xfrm>
            <a:off x="711200" y="1654641"/>
            <a:ext cx="10894737" cy="4122046"/>
            <a:chOff x="711200" y="1045041"/>
            <a:chExt cx="10894737" cy="4122046"/>
          </a:xfrm>
        </p:grpSpPr>
        <p:sp>
          <p:nvSpPr>
            <p:cNvPr id="19" name="Up Arrow 18"/>
            <p:cNvSpPr/>
            <p:nvPr/>
          </p:nvSpPr>
          <p:spPr>
            <a:xfrm>
              <a:off x="5352143" y="1364344"/>
              <a:ext cx="1669143" cy="3802742"/>
            </a:xfrm>
            <a:prstGeom prst="upArrow">
              <a:avLst>
                <a:gd name="adj1" fmla="val 76966"/>
                <a:gd name="adj2" fmla="val 50000"/>
              </a:avLst>
            </a:prstGeom>
            <a:gradFill>
              <a:gsLst>
                <a:gs pos="0">
                  <a:schemeClr val="accent6"/>
                </a:gs>
                <a:gs pos="100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latin typeface="Calibri Light"/>
                </a:rPr>
                <a:t>25</a:t>
              </a:r>
              <a:r>
                <a:rPr lang="id-ID" sz="3200" b="1" dirty="0">
                  <a:latin typeface="Calibri Light"/>
                </a:rPr>
                <a:t>%</a:t>
              </a:r>
            </a:p>
            <a:p>
              <a:pPr algn="ctr"/>
              <a:endParaRPr lang="id-ID" sz="1200" dirty="0">
                <a:latin typeface="Calibri Light"/>
              </a:endParaRPr>
            </a:p>
            <a:p>
              <a:pPr algn="ctr"/>
              <a:r>
                <a:rPr lang="en-US" sz="1200" dirty="0">
                  <a:latin typeface="Calibri Light"/>
                </a:rPr>
                <a:t>Password Cracking</a:t>
              </a:r>
              <a:endParaRPr lang="id-ID" sz="1200" dirty="0">
                <a:latin typeface="Calibri Light"/>
              </a:endParaRPr>
            </a:p>
          </p:txBody>
        </p:sp>
        <p:sp>
          <p:nvSpPr>
            <p:cNvPr id="17" name="Up Arrow 16"/>
            <p:cNvSpPr/>
            <p:nvPr/>
          </p:nvSpPr>
          <p:spPr>
            <a:xfrm>
              <a:off x="4129316" y="2162629"/>
              <a:ext cx="1669143" cy="3004457"/>
            </a:xfrm>
            <a:prstGeom prst="upArrow">
              <a:avLst>
                <a:gd name="adj1" fmla="val 76966"/>
                <a:gd name="adj2" fmla="val 50000"/>
              </a:avLst>
            </a:prstGeom>
            <a:gradFill>
              <a:gsLst>
                <a:gs pos="0">
                  <a:schemeClr val="accent5"/>
                </a:gs>
                <a:gs pos="100000">
                  <a:schemeClr val="accent5">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3200" b="1" dirty="0">
                  <a:latin typeface="Calibri Light"/>
                </a:rPr>
                <a:t>60%</a:t>
              </a:r>
            </a:p>
            <a:p>
              <a:pPr algn="ctr"/>
              <a:endParaRPr lang="id-ID" sz="1200" dirty="0">
                <a:latin typeface="Calibri Light"/>
              </a:endParaRPr>
            </a:p>
            <a:p>
              <a:pPr algn="ctr"/>
              <a:r>
                <a:rPr lang="en-US" sz="1200" dirty="0">
                  <a:latin typeface="Calibri Light"/>
                </a:rPr>
                <a:t>Trojan Horses</a:t>
              </a:r>
              <a:endParaRPr lang="id-ID" sz="1200" dirty="0">
                <a:latin typeface="Calibri Light"/>
              </a:endParaRPr>
            </a:p>
          </p:txBody>
        </p:sp>
        <p:sp>
          <p:nvSpPr>
            <p:cNvPr id="16" name="Up Arrow 15"/>
            <p:cNvSpPr/>
            <p:nvPr/>
          </p:nvSpPr>
          <p:spPr>
            <a:xfrm>
              <a:off x="1850572" y="1785257"/>
              <a:ext cx="1669143" cy="3381830"/>
            </a:xfrm>
            <a:prstGeom prst="upArrow">
              <a:avLst>
                <a:gd name="adj1" fmla="val 76966"/>
                <a:gd name="adj2" fmla="val 50000"/>
              </a:avLst>
            </a:pr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3200" b="1" dirty="0">
                  <a:latin typeface="Calibri Light"/>
                </a:rPr>
                <a:t>75%</a:t>
              </a:r>
            </a:p>
            <a:p>
              <a:pPr algn="ctr"/>
              <a:endParaRPr lang="id-ID" sz="1200" dirty="0">
                <a:latin typeface="Calibri Light"/>
              </a:endParaRPr>
            </a:p>
            <a:p>
              <a:pPr algn="ctr"/>
              <a:r>
                <a:rPr lang="en-US" sz="1200" dirty="0">
                  <a:latin typeface="Calibri Light"/>
                </a:rPr>
                <a:t>Hacker</a:t>
              </a:r>
              <a:endParaRPr lang="id-ID" sz="1200" dirty="0">
                <a:latin typeface="Calibri Light"/>
              </a:endParaRPr>
            </a:p>
          </p:txBody>
        </p:sp>
        <p:sp>
          <p:nvSpPr>
            <p:cNvPr id="15" name="Up Arrow 14"/>
            <p:cNvSpPr/>
            <p:nvPr/>
          </p:nvSpPr>
          <p:spPr>
            <a:xfrm>
              <a:off x="711200" y="3048001"/>
              <a:ext cx="1669143" cy="2119086"/>
            </a:xfrm>
            <a:prstGeom prst="upArrow">
              <a:avLst>
                <a:gd name="adj1" fmla="val 76966"/>
                <a:gd name="adj2" fmla="val 50000"/>
              </a:avLst>
            </a:prstGeom>
            <a:gradFill>
              <a:gsLst>
                <a:gs pos="0">
                  <a:schemeClr val="accent1"/>
                </a:gs>
                <a:gs pos="100000">
                  <a:schemeClr val="accent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3200" b="1" dirty="0">
                  <a:latin typeface="Calibri Light"/>
                </a:rPr>
                <a:t>40%</a:t>
              </a:r>
            </a:p>
            <a:p>
              <a:pPr algn="ctr"/>
              <a:endParaRPr lang="id-ID" sz="1200" dirty="0">
                <a:latin typeface="Calibri Light"/>
              </a:endParaRPr>
            </a:p>
            <a:p>
              <a:pPr algn="ctr"/>
              <a:r>
                <a:rPr lang="en-US" sz="1200" dirty="0">
                  <a:latin typeface="Calibri Light"/>
                </a:rPr>
                <a:t>Virus</a:t>
              </a:r>
              <a:endParaRPr lang="id-ID" sz="1200" dirty="0">
                <a:latin typeface="Calibri Light"/>
              </a:endParaRPr>
            </a:p>
          </p:txBody>
        </p:sp>
        <p:sp>
          <p:nvSpPr>
            <p:cNvPr id="18" name="Up Arrow 17"/>
            <p:cNvSpPr/>
            <p:nvPr/>
          </p:nvSpPr>
          <p:spPr>
            <a:xfrm>
              <a:off x="2989944" y="2510971"/>
              <a:ext cx="1669143" cy="2656116"/>
            </a:xfrm>
            <a:prstGeom prst="upArrow">
              <a:avLst>
                <a:gd name="adj1" fmla="val 76966"/>
                <a:gd name="adj2" fmla="val 50000"/>
              </a:avLst>
            </a:prstGeom>
            <a:gradFill>
              <a:gsLst>
                <a:gs pos="0">
                  <a:schemeClr val="accent4"/>
                </a:gs>
                <a:gs pos="100000">
                  <a:schemeClr val="accent4">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3200" b="1" dirty="0">
                  <a:latin typeface="Calibri Light"/>
                </a:rPr>
                <a:t>55%</a:t>
              </a:r>
            </a:p>
            <a:p>
              <a:pPr algn="ctr"/>
              <a:endParaRPr lang="id-ID" sz="1200" dirty="0">
                <a:latin typeface="Calibri Light"/>
              </a:endParaRPr>
            </a:p>
            <a:p>
              <a:pPr algn="ctr"/>
              <a:r>
                <a:rPr lang="en-US" sz="1200" dirty="0">
                  <a:latin typeface="Calibri Light"/>
                </a:rPr>
                <a:t>Malware</a:t>
              </a:r>
              <a:endParaRPr lang="id-ID" sz="1200" dirty="0">
                <a:latin typeface="Calibri Light"/>
              </a:endParaRPr>
            </a:p>
          </p:txBody>
        </p:sp>
        <p:grpSp>
          <p:nvGrpSpPr>
            <p:cNvPr id="20" name="Group 19"/>
            <p:cNvGrpSpPr/>
            <p:nvPr/>
          </p:nvGrpSpPr>
          <p:grpSpPr>
            <a:xfrm>
              <a:off x="7598543" y="1113340"/>
              <a:ext cx="645570" cy="645570"/>
              <a:chOff x="8206330" y="1787386"/>
              <a:chExt cx="1041400" cy="1041400"/>
            </a:xfrm>
          </p:grpSpPr>
          <p:sp>
            <p:nvSpPr>
              <p:cNvPr id="21" name="Oval 20"/>
              <p:cNvSpPr/>
              <p:nvPr/>
            </p:nvSpPr>
            <p:spPr>
              <a:xfrm>
                <a:off x="8206330" y="1787386"/>
                <a:ext cx="1041400" cy="1041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2" name="Group 21"/>
              <p:cNvGrpSpPr/>
              <p:nvPr/>
            </p:nvGrpSpPr>
            <p:grpSpPr>
              <a:xfrm>
                <a:off x="8482555" y="2103884"/>
                <a:ext cx="497932" cy="465882"/>
                <a:chOff x="6964363" y="2108200"/>
                <a:chExt cx="690562" cy="646113"/>
              </a:xfrm>
              <a:solidFill>
                <a:schemeClr val="bg1"/>
              </a:solidFill>
            </p:grpSpPr>
            <p:sp>
              <p:nvSpPr>
                <p:cNvPr id="23"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5" name="Group 24"/>
            <p:cNvGrpSpPr/>
            <p:nvPr/>
          </p:nvGrpSpPr>
          <p:grpSpPr>
            <a:xfrm>
              <a:off x="7598543" y="2750240"/>
              <a:ext cx="645570" cy="645570"/>
              <a:chOff x="8206330" y="4532927"/>
              <a:chExt cx="1041400" cy="1041400"/>
            </a:xfrm>
          </p:grpSpPr>
          <p:sp>
            <p:nvSpPr>
              <p:cNvPr id="26" name="Oval 25"/>
              <p:cNvSpPr/>
              <p:nvPr/>
            </p:nvSpPr>
            <p:spPr>
              <a:xfrm>
                <a:off x="8206330" y="4532927"/>
                <a:ext cx="1041400" cy="1041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7" name="Group 26"/>
              <p:cNvGrpSpPr/>
              <p:nvPr/>
            </p:nvGrpSpPr>
            <p:grpSpPr>
              <a:xfrm>
                <a:off x="8502511" y="4837371"/>
                <a:ext cx="449038" cy="448005"/>
                <a:chOff x="4594225" y="2119313"/>
                <a:chExt cx="690563" cy="688975"/>
              </a:xfrm>
              <a:solidFill>
                <a:schemeClr val="bg1"/>
              </a:solidFill>
            </p:grpSpPr>
            <p:sp>
              <p:nvSpPr>
                <p:cNvPr id="28"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1" name="Group 30"/>
            <p:cNvGrpSpPr/>
            <p:nvPr/>
          </p:nvGrpSpPr>
          <p:grpSpPr>
            <a:xfrm>
              <a:off x="7598543" y="1935260"/>
              <a:ext cx="645570" cy="645570"/>
              <a:chOff x="8206330" y="3167242"/>
              <a:chExt cx="1041400" cy="1041400"/>
            </a:xfrm>
          </p:grpSpPr>
          <p:sp>
            <p:nvSpPr>
              <p:cNvPr id="32" name="Oval 31"/>
              <p:cNvSpPr/>
              <p:nvPr/>
            </p:nvSpPr>
            <p:spPr>
              <a:xfrm>
                <a:off x="8206330" y="3167242"/>
                <a:ext cx="1041400" cy="1041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3" name="Group 32"/>
              <p:cNvGrpSpPr/>
              <p:nvPr/>
            </p:nvGrpSpPr>
            <p:grpSpPr>
              <a:xfrm>
                <a:off x="8466137" y="3458007"/>
                <a:ext cx="514350" cy="515533"/>
                <a:chOff x="6826250" y="4151313"/>
                <a:chExt cx="690563" cy="692151"/>
              </a:xfrm>
              <a:solidFill>
                <a:schemeClr val="bg1"/>
              </a:solidFill>
            </p:grpSpPr>
            <p:sp>
              <p:nvSpPr>
                <p:cNvPr id="34" name="Freeform 228"/>
                <p:cNvSpPr>
                  <a:spLocks noEditPoints="1"/>
                </p:cNvSpPr>
                <p:nvPr/>
              </p:nvSpPr>
              <p:spPr bwMode="auto">
                <a:xfrm>
                  <a:off x="6826250" y="4216401"/>
                  <a:ext cx="628650" cy="627063"/>
                </a:xfrm>
                <a:custGeom>
                  <a:avLst/>
                  <a:gdLst>
                    <a:gd name="T0" fmla="*/ 12770 w 14656"/>
                    <a:gd name="T1" fmla="*/ 6106 h 14620"/>
                    <a:gd name="T2" fmla="*/ 12640 w 14656"/>
                    <a:gd name="T3" fmla="*/ 6115 h 14620"/>
                    <a:gd name="T4" fmla="*/ 12519 w 14656"/>
                    <a:gd name="T5" fmla="*/ 6055 h 14620"/>
                    <a:gd name="T6" fmla="*/ 9966 w 14656"/>
                    <a:gd name="T7" fmla="*/ 5994 h 14620"/>
                    <a:gd name="T8" fmla="*/ 8414 w 14656"/>
                    <a:gd name="T9" fmla="*/ 5281 h 14620"/>
                    <a:gd name="T10" fmla="*/ 6782 w 14656"/>
                    <a:gd name="T11" fmla="*/ 4968 h 14620"/>
                    <a:gd name="T12" fmla="*/ 5698 w 14656"/>
                    <a:gd name="T13" fmla="*/ 4822 h 14620"/>
                    <a:gd name="T14" fmla="*/ 8599 w 14656"/>
                    <a:gd name="T15" fmla="*/ 2123 h 14620"/>
                    <a:gd name="T16" fmla="*/ 8551 w 14656"/>
                    <a:gd name="T17" fmla="*/ 1998 h 14620"/>
                    <a:gd name="T18" fmla="*/ 8574 w 14656"/>
                    <a:gd name="T19" fmla="*/ 1868 h 14620"/>
                    <a:gd name="T20" fmla="*/ 9364 w 14656"/>
                    <a:gd name="T21" fmla="*/ 1057 h 14620"/>
                    <a:gd name="T22" fmla="*/ 9489 w 14656"/>
                    <a:gd name="T23" fmla="*/ 1010 h 14620"/>
                    <a:gd name="T24" fmla="*/ 9619 w 14656"/>
                    <a:gd name="T25" fmla="*/ 1032 h 14620"/>
                    <a:gd name="T26" fmla="*/ 13601 w 14656"/>
                    <a:gd name="T27" fmla="*/ 5006 h 14620"/>
                    <a:gd name="T28" fmla="*/ 13650 w 14656"/>
                    <a:gd name="T29" fmla="*/ 5131 h 14620"/>
                    <a:gd name="T30" fmla="*/ 13627 w 14656"/>
                    <a:gd name="T31" fmla="*/ 5261 h 14620"/>
                    <a:gd name="T32" fmla="*/ 8336 w 14656"/>
                    <a:gd name="T33" fmla="*/ 13377 h 14620"/>
                    <a:gd name="T34" fmla="*/ 8074 w 14656"/>
                    <a:gd name="T35" fmla="*/ 13585 h 14620"/>
                    <a:gd name="T36" fmla="*/ 7781 w 14656"/>
                    <a:gd name="T37" fmla="*/ 13595 h 14620"/>
                    <a:gd name="T38" fmla="*/ 7556 w 14656"/>
                    <a:gd name="T39" fmla="*/ 13465 h 14620"/>
                    <a:gd name="T40" fmla="*/ 1014 w 14656"/>
                    <a:gd name="T41" fmla="*/ 6852 h 14620"/>
                    <a:gd name="T42" fmla="*/ 1065 w 14656"/>
                    <a:gd name="T43" fmla="*/ 6524 h 14620"/>
                    <a:gd name="T44" fmla="*/ 1308 w 14656"/>
                    <a:gd name="T45" fmla="*/ 6300 h 14620"/>
                    <a:gd name="T46" fmla="*/ 6805 w 14656"/>
                    <a:gd name="T47" fmla="*/ 5480 h 14620"/>
                    <a:gd name="T48" fmla="*/ 8979 w 14656"/>
                    <a:gd name="T49" fmla="*/ 6023 h 14620"/>
                    <a:gd name="T50" fmla="*/ 10402 w 14656"/>
                    <a:gd name="T51" fmla="*/ 369 h 14620"/>
                    <a:gd name="T52" fmla="*/ 10132 w 14656"/>
                    <a:gd name="T53" fmla="*/ 163 h 14620"/>
                    <a:gd name="T54" fmla="*/ 9820 w 14656"/>
                    <a:gd name="T55" fmla="*/ 38 h 14620"/>
                    <a:gd name="T56" fmla="*/ 9482 w 14656"/>
                    <a:gd name="T57" fmla="*/ 0 h 14620"/>
                    <a:gd name="T58" fmla="*/ 9147 w 14656"/>
                    <a:gd name="T59" fmla="*/ 55 h 14620"/>
                    <a:gd name="T60" fmla="*/ 8841 w 14656"/>
                    <a:gd name="T61" fmla="*/ 195 h 14620"/>
                    <a:gd name="T62" fmla="*/ 7892 w 14656"/>
                    <a:gd name="T63" fmla="*/ 1104 h 14620"/>
                    <a:gd name="T64" fmla="*/ 7692 w 14656"/>
                    <a:gd name="T65" fmla="*/ 1380 h 14620"/>
                    <a:gd name="T66" fmla="*/ 7576 w 14656"/>
                    <a:gd name="T67" fmla="*/ 1695 h 14620"/>
                    <a:gd name="T68" fmla="*/ 7548 w 14656"/>
                    <a:gd name="T69" fmla="*/ 2062 h 14620"/>
                    <a:gd name="T70" fmla="*/ 7669 w 14656"/>
                    <a:gd name="T71" fmla="*/ 2522 h 14620"/>
                    <a:gd name="T72" fmla="*/ 623 w 14656"/>
                    <a:gd name="T73" fmla="*/ 5539 h 14620"/>
                    <a:gd name="T74" fmla="*/ 274 w 14656"/>
                    <a:gd name="T75" fmla="*/ 5894 h 14620"/>
                    <a:gd name="T76" fmla="*/ 58 w 14656"/>
                    <a:gd name="T77" fmla="*/ 6345 h 14620"/>
                    <a:gd name="T78" fmla="*/ 3 w 14656"/>
                    <a:gd name="T79" fmla="*/ 6850 h 14620"/>
                    <a:gd name="T80" fmla="*/ 114 w 14656"/>
                    <a:gd name="T81" fmla="*/ 7337 h 14620"/>
                    <a:gd name="T82" fmla="*/ 382 w 14656"/>
                    <a:gd name="T83" fmla="*/ 7767 h 14620"/>
                    <a:gd name="T84" fmla="*/ 7067 w 14656"/>
                    <a:gd name="T85" fmla="*/ 14362 h 14620"/>
                    <a:gd name="T86" fmla="*/ 7416 w 14656"/>
                    <a:gd name="T87" fmla="*/ 14537 h 14620"/>
                    <a:gd name="T88" fmla="*/ 7800 w 14656"/>
                    <a:gd name="T89" fmla="*/ 14616 h 14620"/>
                    <a:gd name="T90" fmla="*/ 8103 w 14656"/>
                    <a:gd name="T91" fmla="*/ 14608 h 14620"/>
                    <a:gd name="T92" fmla="*/ 8574 w 14656"/>
                    <a:gd name="T93" fmla="*/ 14467 h 14620"/>
                    <a:gd name="T94" fmla="*/ 8985 w 14656"/>
                    <a:gd name="T95" fmla="*/ 14171 h 14620"/>
                    <a:gd name="T96" fmla="*/ 9276 w 14656"/>
                    <a:gd name="T97" fmla="*/ 13754 h 14620"/>
                    <a:gd name="T98" fmla="*/ 12327 w 14656"/>
                    <a:gd name="T99" fmla="*/ 7076 h 14620"/>
                    <a:gd name="T100" fmla="*/ 12781 w 14656"/>
                    <a:gd name="T101" fmla="*/ 7126 h 14620"/>
                    <a:gd name="T102" fmla="*/ 13112 w 14656"/>
                    <a:gd name="T103" fmla="*/ 7056 h 14620"/>
                    <a:gd name="T104" fmla="*/ 13410 w 14656"/>
                    <a:gd name="T105" fmla="*/ 6900 h 14620"/>
                    <a:gd name="T106" fmla="*/ 14350 w 14656"/>
                    <a:gd name="T107" fmla="*/ 5980 h 14620"/>
                    <a:gd name="T108" fmla="*/ 14535 w 14656"/>
                    <a:gd name="T109" fmla="*/ 5696 h 14620"/>
                    <a:gd name="T110" fmla="*/ 14637 w 14656"/>
                    <a:gd name="T111" fmla="*/ 5373 h 14620"/>
                    <a:gd name="T112" fmla="*/ 14649 w 14656"/>
                    <a:gd name="T113" fmla="*/ 5030 h 14620"/>
                    <a:gd name="T114" fmla="*/ 14572 w 14656"/>
                    <a:gd name="T115" fmla="*/ 4701 h 14620"/>
                    <a:gd name="T116" fmla="*/ 14410 w 14656"/>
                    <a:gd name="T117" fmla="*/ 4405 h 14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56" h="14620">
                      <a:moveTo>
                        <a:pt x="13576" y="5334"/>
                      </a:moveTo>
                      <a:lnTo>
                        <a:pt x="12866" y="6046"/>
                      </a:lnTo>
                      <a:lnTo>
                        <a:pt x="12856" y="6055"/>
                      </a:lnTo>
                      <a:lnTo>
                        <a:pt x="12847" y="6064"/>
                      </a:lnTo>
                      <a:lnTo>
                        <a:pt x="12837" y="6071"/>
                      </a:lnTo>
                      <a:lnTo>
                        <a:pt x="12826" y="6079"/>
                      </a:lnTo>
                      <a:lnTo>
                        <a:pt x="12816" y="6085"/>
                      </a:lnTo>
                      <a:lnTo>
                        <a:pt x="12805" y="6091"/>
                      </a:lnTo>
                      <a:lnTo>
                        <a:pt x="12794" y="6097"/>
                      </a:lnTo>
                      <a:lnTo>
                        <a:pt x="12782" y="6102"/>
                      </a:lnTo>
                      <a:lnTo>
                        <a:pt x="12770" y="6106"/>
                      </a:lnTo>
                      <a:lnTo>
                        <a:pt x="12759" y="6110"/>
                      </a:lnTo>
                      <a:lnTo>
                        <a:pt x="12747" y="6113"/>
                      </a:lnTo>
                      <a:lnTo>
                        <a:pt x="12735" y="6115"/>
                      </a:lnTo>
                      <a:lnTo>
                        <a:pt x="12723" y="6117"/>
                      </a:lnTo>
                      <a:lnTo>
                        <a:pt x="12712" y="6119"/>
                      </a:lnTo>
                      <a:lnTo>
                        <a:pt x="12700" y="6120"/>
                      </a:lnTo>
                      <a:lnTo>
                        <a:pt x="12688" y="6120"/>
                      </a:lnTo>
                      <a:lnTo>
                        <a:pt x="12676" y="6120"/>
                      </a:lnTo>
                      <a:lnTo>
                        <a:pt x="12664" y="6119"/>
                      </a:lnTo>
                      <a:lnTo>
                        <a:pt x="12652" y="6117"/>
                      </a:lnTo>
                      <a:lnTo>
                        <a:pt x="12640" y="6115"/>
                      </a:lnTo>
                      <a:lnTo>
                        <a:pt x="12628" y="6113"/>
                      </a:lnTo>
                      <a:lnTo>
                        <a:pt x="12615" y="6110"/>
                      </a:lnTo>
                      <a:lnTo>
                        <a:pt x="12604" y="6106"/>
                      </a:lnTo>
                      <a:lnTo>
                        <a:pt x="12593" y="6102"/>
                      </a:lnTo>
                      <a:lnTo>
                        <a:pt x="12581" y="6097"/>
                      </a:lnTo>
                      <a:lnTo>
                        <a:pt x="12571" y="6091"/>
                      </a:lnTo>
                      <a:lnTo>
                        <a:pt x="12560" y="6085"/>
                      </a:lnTo>
                      <a:lnTo>
                        <a:pt x="12549" y="6079"/>
                      </a:lnTo>
                      <a:lnTo>
                        <a:pt x="12539" y="6071"/>
                      </a:lnTo>
                      <a:lnTo>
                        <a:pt x="12529" y="6064"/>
                      </a:lnTo>
                      <a:lnTo>
                        <a:pt x="12519" y="6055"/>
                      </a:lnTo>
                      <a:lnTo>
                        <a:pt x="12510" y="6046"/>
                      </a:lnTo>
                      <a:lnTo>
                        <a:pt x="11621" y="5156"/>
                      </a:lnTo>
                      <a:lnTo>
                        <a:pt x="10900" y="6965"/>
                      </a:lnTo>
                      <a:lnTo>
                        <a:pt x="10961" y="6813"/>
                      </a:lnTo>
                      <a:lnTo>
                        <a:pt x="10819" y="6674"/>
                      </a:lnTo>
                      <a:lnTo>
                        <a:pt x="10677" y="6544"/>
                      </a:lnTo>
                      <a:lnTo>
                        <a:pt x="10534" y="6420"/>
                      </a:lnTo>
                      <a:lnTo>
                        <a:pt x="10392" y="6304"/>
                      </a:lnTo>
                      <a:lnTo>
                        <a:pt x="10251" y="6194"/>
                      </a:lnTo>
                      <a:lnTo>
                        <a:pt x="10108" y="6091"/>
                      </a:lnTo>
                      <a:lnTo>
                        <a:pt x="9966" y="5994"/>
                      </a:lnTo>
                      <a:lnTo>
                        <a:pt x="9823" y="5905"/>
                      </a:lnTo>
                      <a:lnTo>
                        <a:pt x="9681" y="5820"/>
                      </a:lnTo>
                      <a:lnTo>
                        <a:pt x="9539" y="5740"/>
                      </a:lnTo>
                      <a:lnTo>
                        <a:pt x="9397" y="5667"/>
                      </a:lnTo>
                      <a:lnTo>
                        <a:pt x="9257" y="5598"/>
                      </a:lnTo>
                      <a:lnTo>
                        <a:pt x="9115" y="5535"/>
                      </a:lnTo>
                      <a:lnTo>
                        <a:pt x="8974" y="5475"/>
                      </a:lnTo>
                      <a:lnTo>
                        <a:pt x="8833" y="5421"/>
                      </a:lnTo>
                      <a:lnTo>
                        <a:pt x="8693" y="5370"/>
                      </a:lnTo>
                      <a:lnTo>
                        <a:pt x="8553" y="5324"/>
                      </a:lnTo>
                      <a:lnTo>
                        <a:pt x="8414" y="5281"/>
                      </a:lnTo>
                      <a:lnTo>
                        <a:pt x="8275" y="5241"/>
                      </a:lnTo>
                      <a:lnTo>
                        <a:pt x="8136" y="5205"/>
                      </a:lnTo>
                      <a:lnTo>
                        <a:pt x="7997" y="5172"/>
                      </a:lnTo>
                      <a:lnTo>
                        <a:pt x="7860" y="5141"/>
                      </a:lnTo>
                      <a:lnTo>
                        <a:pt x="7723" y="5113"/>
                      </a:lnTo>
                      <a:lnTo>
                        <a:pt x="7587" y="5088"/>
                      </a:lnTo>
                      <a:lnTo>
                        <a:pt x="7451" y="5065"/>
                      </a:lnTo>
                      <a:lnTo>
                        <a:pt x="7315" y="5043"/>
                      </a:lnTo>
                      <a:lnTo>
                        <a:pt x="7180" y="5022"/>
                      </a:lnTo>
                      <a:lnTo>
                        <a:pt x="7047" y="5003"/>
                      </a:lnTo>
                      <a:lnTo>
                        <a:pt x="6782" y="4968"/>
                      </a:lnTo>
                      <a:lnTo>
                        <a:pt x="6519" y="4936"/>
                      </a:lnTo>
                      <a:lnTo>
                        <a:pt x="6436" y="4926"/>
                      </a:lnTo>
                      <a:lnTo>
                        <a:pt x="6354" y="4915"/>
                      </a:lnTo>
                      <a:lnTo>
                        <a:pt x="6270" y="4905"/>
                      </a:lnTo>
                      <a:lnTo>
                        <a:pt x="6188" y="4893"/>
                      </a:lnTo>
                      <a:lnTo>
                        <a:pt x="6105" y="4882"/>
                      </a:lnTo>
                      <a:lnTo>
                        <a:pt x="6024" y="4871"/>
                      </a:lnTo>
                      <a:lnTo>
                        <a:pt x="5942" y="4859"/>
                      </a:lnTo>
                      <a:lnTo>
                        <a:pt x="5861" y="4847"/>
                      </a:lnTo>
                      <a:lnTo>
                        <a:pt x="5779" y="4835"/>
                      </a:lnTo>
                      <a:lnTo>
                        <a:pt x="5698" y="4822"/>
                      </a:lnTo>
                      <a:lnTo>
                        <a:pt x="5617" y="4809"/>
                      </a:lnTo>
                      <a:lnTo>
                        <a:pt x="5537" y="4795"/>
                      </a:lnTo>
                      <a:lnTo>
                        <a:pt x="5456" y="4779"/>
                      </a:lnTo>
                      <a:lnTo>
                        <a:pt x="5376" y="4764"/>
                      </a:lnTo>
                      <a:lnTo>
                        <a:pt x="5296" y="4748"/>
                      </a:lnTo>
                      <a:lnTo>
                        <a:pt x="5216" y="4731"/>
                      </a:lnTo>
                      <a:lnTo>
                        <a:pt x="9487" y="3017"/>
                      </a:lnTo>
                      <a:lnTo>
                        <a:pt x="8624" y="2152"/>
                      </a:lnTo>
                      <a:lnTo>
                        <a:pt x="8615" y="2143"/>
                      </a:lnTo>
                      <a:lnTo>
                        <a:pt x="8607" y="2133"/>
                      </a:lnTo>
                      <a:lnTo>
                        <a:pt x="8599" y="2123"/>
                      </a:lnTo>
                      <a:lnTo>
                        <a:pt x="8592" y="2113"/>
                      </a:lnTo>
                      <a:lnTo>
                        <a:pt x="8586" y="2102"/>
                      </a:lnTo>
                      <a:lnTo>
                        <a:pt x="8580" y="2091"/>
                      </a:lnTo>
                      <a:lnTo>
                        <a:pt x="8574" y="2080"/>
                      </a:lnTo>
                      <a:lnTo>
                        <a:pt x="8569" y="2068"/>
                      </a:lnTo>
                      <a:lnTo>
                        <a:pt x="8565" y="2057"/>
                      </a:lnTo>
                      <a:lnTo>
                        <a:pt x="8561" y="2046"/>
                      </a:lnTo>
                      <a:lnTo>
                        <a:pt x="8558" y="2034"/>
                      </a:lnTo>
                      <a:lnTo>
                        <a:pt x="8555" y="2022"/>
                      </a:lnTo>
                      <a:lnTo>
                        <a:pt x="8553" y="2010"/>
                      </a:lnTo>
                      <a:lnTo>
                        <a:pt x="8551" y="1998"/>
                      </a:lnTo>
                      <a:lnTo>
                        <a:pt x="8550" y="1986"/>
                      </a:lnTo>
                      <a:lnTo>
                        <a:pt x="8550" y="1974"/>
                      </a:lnTo>
                      <a:lnTo>
                        <a:pt x="8550" y="1961"/>
                      </a:lnTo>
                      <a:lnTo>
                        <a:pt x="8551" y="1949"/>
                      </a:lnTo>
                      <a:lnTo>
                        <a:pt x="8553" y="1938"/>
                      </a:lnTo>
                      <a:lnTo>
                        <a:pt x="8555" y="1926"/>
                      </a:lnTo>
                      <a:lnTo>
                        <a:pt x="8558" y="1914"/>
                      </a:lnTo>
                      <a:lnTo>
                        <a:pt x="8562" y="1902"/>
                      </a:lnTo>
                      <a:lnTo>
                        <a:pt x="8565" y="1891"/>
                      </a:lnTo>
                      <a:lnTo>
                        <a:pt x="8570" y="1879"/>
                      </a:lnTo>
                      <a:lnTo>
                        <a:pt x="8574" y="1868"/>
                      </a:lnTo>
                      <a:lnTo>
                        <a:pt x="8580" y="1857"/>
                      </a:lnTo>
                      <a:lnTo>
                        <a:pt x="8586" y="1845"/>
                      </a:lnTo>
                      <a:lnTo>
                        <a:pt x="8593" y="1835"/>
                      </a:lnTo>
                      <a:lnTo>
                        <a:pt x="8600" y="1825"/>
                      </a:lnTo>
                      <a:lnTo>
                        <a:pt x="8608" y="1815"/>
                      </a:lnTo>
                      <a:lnTo>
                        <a:pt x="8616" y="1805"/>
                      </a:lnTo>
                      <a:lnTo>
                        <a:pt x="8625" y="1796"/>
                      </a:lnTo>
                      <a:lnTo>
                        <a:pt x="9335" y="1082"/>
                      </a:lnTo>
                      <a:lnTo>
                        <a:pt x="9344" y="1073"/>
                      </a:lnTo>
                      <a:lnTo>
                        <a:pt x="9354" y="1065"/>
                      </a:lnTo>
                      <a:lnTo>
                        <a:pt x="9364" y="1057"/>
                      </a:lnTo>
                      <a:lnTo>
                        <a:pt x="9374" y="1050"/>
                      </a:lnTo>
                      <a:lnTo>
                        <a:pt x="9385" y="1043"/>
                      </a:lnTo>
                      <a:lnTo>
                        <a:pt x="9396" y="1037"/>
                      </a:lnTo>
                      <a:lnTo>
                        <a:pt x="9408" y="1032"/>
                      </a:lnTo>
                      <a:lnTo>
                        <a:pt x="9419" y="1027"/>
                      </a:lnTo>
                      <a:lnTo>
                        <a:pt x="9430" y="1023"/>
                      </a:lnTo>
                      <a:lnTo>
                        <a:pt x="9442" y="1019"/>
                      </a:lnTo>
                      <a:lnTo>
                        <a:pt x="9454" y="1016"/>
                      </a:lnTo>
                      <a:lnTo>
                        <a:pt x="9465" y="1013"/>
                      </a:lnTo>
                      <a:lnTo>
                        <a:pt x="9477" y="1011"/>
                      </a:lnTo>
                      <a:lnTo>
                        <a:pt x="9489" y="1010"/>
                      </a:lnTo>
                      <a:lnTo>
                        <a:pt x="9501" y="1009"/>
                      </a:lnTo>
                      <a:lnTo>
                        <a:pt x="9513" y="1009"/>
                      </a:lnTo>
                      <a:lnTo>
                        <a:pt x="9525" y="1009"/>
                      </a:lnTo>
                      <a:lnTo>
                        <a:pt x="9537" y="1010"/>
                      </a:lnTo>
                      <a:lnTo>
                        <a:pt x="9549" y="1011"/>
                      </a:lnTo>
                      <a:lnTo>
                        <a:pt x="9561" y="1013"/>
                      </a:lnTo>
                      <a:lnTo>
                        <a:pt x="9574" y="1016"/>
                      </a:lnTo>
                      <a:lnTo>
                        <a:pt x="9585" y="1019"/>
                      </a:lnTo>
                      <a:lnTo>
                        <a:pt x="9597" y="1023"/>
                      </a:lnTo>
                      <a:lnTo>
                        <a:pt x="9608" y="1027"/>
                      </a:lnTo>
                      <a:lnTo>
                        <a:pt x="9619" y="1032"/>
                      </a:lnTo>
                      <a:lnTo>
                        <a:pt x="9630" y="1037"/>
                      </a:lnTo>
                      <a:lnTo>
                        <a:pt x="9641" y="1043"/>
                      </a:lnTo>
                      <a:lnTo>
                        <a:pt x="9651" y="1050"/>
                      </a:lnTo>
                      <a:lnTo>
                        <a:pt x="9662" y="1057"/>
                      </a:lnTo>
                      <a:lnTo>
                        <a:pt x="9672" y="1065"/>
                      </a:lnTo>
                      <a:lnTo>
                        <a:pt x="9681" y="1073"/>
                      </a:lnTo>
                      <a:lnTo>
                        <a:pt x="9691" y="1082"/>
                      </a:lnTo>
                      <a:lnTo>
                        <a:pt x="13576" y="4978"/>
                      </a:lnTo>
                      <a:lnTo>
                        <a:pt x="13585" y="4987"/>
                      </a:lnTo>
                      <a:lnTo>
                        <a:pt x="13593" y="4996"/>
                      </a:lnTo>
                      <a:lnTo>
                        <a:pt x="13601" y="5006"/>
                      </a:lnTo>
                      <a:lnTo>
                        <a:pt x="13608" y="5017"/>
                      </a:lnTo>
                      <a:lnTo>
                        <a:pt x="13615" y="5028"/>
                      </a:lnTo>
                      <a:lnTo>
                        <a:pt x="13621" y="5039"/>
                      </a:lnTo>
                      <a:lnTo>
                        <a:pt x="13627" y="5050"/>
                      </a:lnTo>
                      <a:lnTo>
                        <a:pt x="13631" y="5061"/>
                      </a:lnTo>
                      <a:lnTo>
                        <a:pt x="13636" y="5073"/>
                      </a:lnTo>
                      <a:lnTo>
                        <a:pt x="13641" y="5084"/>
                      </a:lnTo>
                      <a:lnTo>
                        <a:pt x="13644" y="5096"/>
                      </a:lnTo>
                      <a:lnTo>
                        <a:pt x="13646" y="5107"/>
                      </a:lnTo>
                      <a:lnTo>
                        <a:pt x="13648" y="5119"/>
                      </a:lnTo>
                      <a:lnTo>
                        <a:pt x="13650" y="5131"/>
                      </a:lnTo>
                      <a:lnTo>
                        <a:pt x="13651" y="5143"/>
                      </a:lnTo>
                      <a:lnTo>
                        <a:pt x="13651" y="5156"/>
                      </a:lnTo>
                      <a:lnTo>
                        <a:pt x="13651" y="5168"/>
                      </a:lnTo>
                      <a:lnTo>
                        <a:pt x="13650" y="5180"/>
                      </a:lnTo>
                      <a:lnTo>
                        <a:pt x="13648" y="5192"/>
                      </a:lnTo>
                      <a:lnTo>
                        <a:pt x="13646" y="5204"/>
                      </a:lnTo>
                      <a:lnTo>
                        <a:pt x="13644" y="5216"/>
                      </a:lnTo>
                      <a:lnTo>
                        <a:pt x="13641" y="5227"/>
                      </a:lnTo>
                      <a:lnTo>
                        <a:pt x="13636" y="5239"/>
                      </a:lnTo>
                      <a:lnTo>
                        <a:pt x="13631" y="5250"/>
                      </a:lnTo>
                      <a:lnTo>
                        <a:pt x="13627" y="5261"/>
                      </a:lnTo>
                      <a:lnTo>
                        <a:pt x="13621" y="5273"/>
                      </a:lnTo>
                      <a:lnTo>
                        <a:pt x="13615" y="5284"/>
                      </a:lnTo>
                      <a:lnTo>
                        <a:pt x="13608" y="5295"/>
                      </a:lnTo>
                      <a:lnTo>
                        <a:pt x="13601" y="5305"/>
                      </a:lnTo>
                      <a:lnTo>
                        <a:pt x="13593" y="5315"/>
                      </a:lnTo>
                      <a:lnTo>
                        <a:pt x="13585" y="5325"/>
                      </a:lnTo>
                      <a:lnTo>
                        <a:pt x="13576" y="5334"/>
                      </a:lnTo>
                      <a:close/>
                      <a:moveTo>
                        <a:pt x="8378" y="13292"/>
                      </a:moveTo>
                      <a:lnTo>
                        <a:pt x="8366" y="13321"/>
                      </a:lnTo>
                      <a:lnTo>
                        <a:pt x="8352" y="13350"/>
                      </a:lnTo>
                      <a:lnTo>
                        <a:pt x="8336" y="13377"/>
                      </a:lnTo>
                      <a:lnTo>
                        <a:pt x="8318" y="13403"/>
                      </a:lnTo>
                      <a:lnTo>
                        <a:pt x="8300" y="13427"/>
                      </a:lnTo>
                      <a:lnTo>
                        <a:pt x="8280" y="13450"/>
                      </a:lnTo>
                      <a:lnTo>
                        <a:pt x="8258" y="13473"/>
                      </a:lnTo>
                      <a:lnTo>
                        <a:pt x="8235" y="13494"/>
                      </a:lnTo>
                      <a:lnTo>
                        <a:pt x="8210" y="13513"/>
                      </a:lnTo>
                      <a:lnTo>
                        <a:pt x="8185" y="13530"/>
                      </a:lnTo>
                      <a:lnTo>
                        <a:pt x="8159" y="13546"/>
                      </a:lnTo>
                      <a:lnTo>
                        <a:pt x="8132" y="13560"/>
                      </a:lnTo>
                      <a:lnTo>
                        <a:pt x="8104" y="13573"/>
                      </a:lnTo>
                      <a:lnTo>
                        <a:pt x="8074" y="13585"/>
                      </a:lnTo>
                      <a:lnTo>
                        <a:pt x="8044" y="13594"/>
                      </a:lnTo>
                      <a:lnTo>
                        <a:pt x="8013" y="13601"/>
                      </a:lnTo>
                      <a:lnTo>
                        <a:pt x="7985" y="13607"/>
                      </a:lnTo>
                      <a:lnTo>
                        <a:pt x="7956" y="13610"/>
                      </a:lnTo>
                      <a:lnTo>
                        <a:pt x="7927" y="13612"/>
                      </a:lnTo>
                      <a:lnTo>
                        <a:pt x="7899" y="13612"/>
                      </a:lnTo>
                      <a:lnTo>
                        <a:pt x="7874" y="13611"/>
                      </a:lnTo>
                      <a:lnTo>
                        <a:pt x="7850" y="13609"/>
                      </a:lnTo>
                      <a:lnTo>
                        <a:pt x="7827" y="13605"/>
                      </a:lnTo>
                      <a:lnTo>
                        <a:pt x="7804" y="13601"/>
                      </a:lnTo>
                      <a:lnTo>
                        <a:pt x="7781" y="13595"/>
                      </a:lnTo>
                      <a:lnTo>
                        <a:pt x="7758" y="13589"/>
                      </a:lnTo>
                      <a:lnTo>
                        <a:pt x="7736" y="13580"/>
                      </a:lnTo>
                      <a:lnTo>
                        <a:pt x="7714" y="13571"/>
                      </a:lnTo>
                      <a:lnTo>
                        <a:pt x="7691" y="13562"/>
                      </a:lnTo>
                      <a:lnTo>
                        <a:pt x="7670" y="13551"/>
                      </a:lnTo>
                      <a:lnTo>
                        <a:pt x="7650" y="13539"/>
                      </a:lnTo>
                      <a:lnTo>
                        <a:pt x="7630" y="13526"/>
                      </a:lnTo>
                      <a:lnTo>
                        <a:pt x="7610" y="13512"/>
                      </a:lnTo>
                      <a:lnTo>
                        <a:pt x="7591" y="13497"/>
                      </a:lnTo>
                      <a:lnTo>
                        <a:pt x="7573" y="13482"/>
                      </a:lnTo>
                      <a:lnTo>
                        <a:pt x="7556" y="13465"/>
                      </a:lnTo>
                      <a:lnTo>
                        <a:pt x="1154" y="7119"/>
                      </a:lnTo>
                      <a:lnTo>
                        <a:pt x="1133" y="7096"/>
                      </a:lnTo>
                      <a:lnTo>
                        <a:pt x="1113" y="7072"/>
                      </a:lnTo>
                      <a:lnTo>
                        <a:pt x="1094" y="7048"/>
                      </a:lnTo>
                      <a:lnTo>
                        <a:pt x="1078" y="7022"/>
                      </a:lnTo>
                      <a:lnTo>
                        <a:pt x="1063" y="6996"/>
                      </a:lnTo>
                      <a:lnTo>
                        <a:pt x="1050" y="6967"/>
                      </a:lnTo>
                      <a:lnTo>
                        <a:pt x="1038" y="6940"/>
                      </a:lnTo>
                      <a:lnTo>
                        <a:pt x="1029" y="6911"/>
                      </a:lnTo>
                      <a:lnTo>
                        <a:pt x="1021" y="6882"/>
                      </a:lnTo>
                      <a:lnTo>
                        <a:pt x="1014" y="6852"/>
                      </a:lnTo>
                      <a:lnTo>
                        <a:pt x="1010" y="6822"/>
                      </a:lnTo>
                      <a:lnTo>
                        <a:pt x="1007" y="6792"/>
                      </a:lnTo>
                      <a:lnTo>
                        <a:pt x="1006" y="6761"/>
                      </a:lnTo>
                      <a:lnTo>
                        <a:pt x="1007" y="6730"/>
                      </a:lnTo>
                      <a:lnTo>
                        <a:pt x="1010" y="6699"/>
                      </a:lnTo>
                      <a:lnTo>
                        <a:pt x="1015" y="6668"/>
                      </a:lnTo>
                      <a:lnTo>
                        <a:pt x="1022" y="6638"/>
                      </a:lnTo>
                      <a:lnTo>
                        <a:pt x="1030" y="6608"/>
                      </a:lnTo>
                      <a:lnTo>
                        <a:pt x="1040" y="6579"/>
                      </a:lnTo>
                      <a:lnTo>
                        <a:pt x="1052" y="6551"/>
                      </a:lnTo>
                      <a:lnTo>
                        <a:pt x="1065" y="6524"/>
                      </a:lnTo>
                      <a:lnTo>
                        <a:pt x="1080" y="6498"/>
                      </a:lnTo>
                      <a:lnTo>
                        <a:pt x="1097" y="6472"/>
                      </a:lnTo>
                      <a:lnTo>
                        <a:pt x="1116" y="6448"/>
                      </a:lnTo>
                      <a:lnTo>
                        <a:pt x="1136" y="6425"/>
                      </a:lnTo>
                      <a:lnTo>
                        <a:pt x="1156" y="6403"/>
                      </a:lnTo>
                      <a:lnTo>
                        <a:pt x="1179" y="6383"/>
                      </a:lnTo>
                      <a:lnTo>
                        <a:pt x="1202" y="6363"/>
                      </a:lnTo>
                      <a:lnTo>
                        <a:pt x="1227" y="6345"/>
                      </a:lnTo>
                      <a:lnTo>
                        <a:pt x="1252" y="6329"/>
                      </a:lnTo>
                      <a:lnTo>
                        <a:pt x="1280" y="6314"/>
                      </a:lnTo>
                      <a:lnTo>
                        <a:pt x="1308" y="6300"/>
                      </a:lnTo>
                      <a:lnTo>
                        <a:pt x="4434" y="5046"/>
                      </a:lnTo>
                      <a:lnTo>
                        <a:pt x="4632" y="5107"/>
                      </a:lnTo>
                      <a:lnTo>
                        <a:pt x="4830" y="5162"/>
                      </a:lnTo>
                      <a:lnTo>
                        <a:pt x="5027" y="5210"/>
                      </a:lnTo>
                      <a:lnTo>
                        <a:pt x="5225" y="5252"/>
                      </a:lnTo>
                      <a:lnTo>
                        <a:pt x="5422" y="5290"/>
                      </a:lnTo>
                      <a:lnTo>
                        <a:pt x="5620" y="5323"/>
                      </a:lnTo>
                      <a:lnTo>
                        <a:pt x="5817" y="5353"/>
                      </a:lnTo>
                      <a:lnTo>
                        <a:pt x="6016" y="5380"/>
                      </a:lnTo>
                      <a:lnTo>
                        <a:pt x="6410" y="5431"/>
                      </a:lnTo>
                      <a:lnTo>
                        <a:pt x="6805" y="5480"/>
                      </a:lnTo>
                      <a:lnTo>
                        <a:pt x="7003" y="5507"/>
                      </a:lnTo>
                      <a:lnTo>
                        <a:pt x="7201" y="5536"/>
                      </a:lnTo>
                      <a:lnTo>
                        <a:pt x="7398" y="5568"/>
                      </a:lnTo>
                      <a:lnTo>
                        <a:pt x="7596" y="5603"/>
                      </a:lnTo>
                      <a:lnTo>
                        <a:pt x="7793" y="5643"/>
                      </a:lnTo>
                      <a:lnTo>
                        <a:pt x="7991" y="5688"/>
                      </a:lnTo>
                      <a:lnTo>
                        <a:pt x="8188" y="5739"/>
                      </a:lnTo>
                      <a:lnTo>
                        <a:pt x="8385" y="5798"/>
                      </a:lnTo>
                      <a:lnTo>
                        <a:pt x="8584" y="5864"/>
                      </a:lnTo>
                      <a:lnTo>
                        <a:pt x="8781" y="5939"/>
                      </a:lnTo>
                      <a:lnTo>
                        <a:pt x="8979" y="6023"/>
                      </a:lnTo>
                      <a:lnTo>
                        <a:pt x="9176" y="6116"/>
                      </a:lnTo>
                      <a:lnTo>
                        <a:pt x="9373" y="6221"/>
                      </a:lnTo>
                      <a:lnTo>
                        <a:pt x="9571" y="6337"/>
                      </a:lnTo>
                      <a:lnTo>
                        <a:pt x="9769" y="6466"/>
                      </a:lnTo>
                      <a:lnTo>
                        <a:pt x="9967" y="6608"/>
                      </a:lnTo>
                      <a:lnTo>
                        <a:pt x="10164" y="6765"/>
                      </a:lnTo>
                      <a:lnTo>
                        <a:pt x="10361" y="6935"/>
                      </a:lnTo>
                      <a:lnTo>
                        <a:pt x="10559" y="7122"/>
                      </a:lnTo>
                      <a:lnTo>
                        <a:pt x="10756" y="7324"/>
                      </a:lnTo>
                      <a:lnTo>
                        <a:pt x="8378" y="13292"/>
                      </a:lnTo>
                      <a:close/>
                      <a:moveTo>
                        <a:pt x="10402" y="369"/>
                      </a:moveTo>
                      <a:lnTo>
                        <a:pt x="10379" y="347"/>
                      </a:lnTo>
                      <a:lnTo>
                        <a:pt x="10356" y="326"/>
                      </a:lnTo>
                      <a:lnTo>
                        <a:pt x="10333" y="305"/>
                      </a:lnTo>
                      <a:lnTo>
                        <a:pt x="10310" y="286"/>
                      </a:lnTo>
                      <a:lnTo>
                        <a:pt x="10286" y="266"/>
                      </a:lnTo>
                      <a:lnTo>
                        <a:pt x="10261" y="247"/>
                      </a:lnTo>
                      <a:lnTo>
                        <a:pt x="10235" y="229"/>
                      </a:lnTo>
                      <a:lnTo>
                        <a:pt x="10210" y="211"/>
                      </a:lnTo>
                      <a:lnTo>
                        <a:pt x="10184" y="195"/>
                      </a:lnTo>
                      <a:lnTo>
                        <a:pt x="10158" y="179"/>
                      </a:lnTo>
                      <a:lnTo>
                        <a:pt x="10132" y="163"/>
                      </a:lnTo>
                      <a:lnTo>
                        <a:pt x="10105" y="148"/>
                      </a:lnTo>
                      <a:lnTo>
                        <a:pt x="10077" y="133"/>
                      </a:lnTo>
                      <a:lnTo>
                        <a:pt x="10050" y="120"/>
                      </a:lnTo>
                      <a:lnTo>
                        <a:pt x="10022" y="108"/>
                      </a:lnTo>
                      <a:lnTo>
                        <a:pt x="9994" y="96"/>
                      </a:lnTo>
                      <a:lnTo>
                        <a:pt x="9966" y="84"/>
                      </a:lnTo>
                      <a:lnTo>
                        <a:pt x="9938" y="74"/>
                      </a:lnTo>
                      <a:lnTo>
                        <a:pt x="9908" y="64"/>
                      </a:lnTo>
                      <a:lnTo>
                        <a:pt x="9879" y="55"/>
                      </a:lnTo>
                      <a:lnTo>
                        <a:pt x="9850" y="46"/>
                      </a:lnTo>
                      <a:lnTo>
                        <a:pt x="9820" y="38"/>
                      </a:lnTo>
                      <a:lnTo>
                        <a:pt x="9791" y="31"/>
                      </a:lnTo>
                      <a:lnTo>
                        <a:pt x="9761" y="25"/>
                      </a:lnTo>
                      <a:lnTo>
                        <a:pt x="9730" y="19"/>
                      </a:lnTo>
                      <a:lnTo>
                        <a:pt x="9699" y="14"/>
                      </a:lnTo>
                      <a:lnTo>
                        <a:pt x="9669" y="9"/>
                      </a:lnTo>
                      <a:lnTo>
                        <a:pt x="9638" y="6"/>
                      </a:lnTo>
                      <a:lnTo>
                        <a:pt x="9607" y="3"/>
                      </a:lnTo>
                      <a:lnTo>
                        <a:pt x="9577" y="2"/>
                      </a:lnTo>
                      <a:lnTo>
                        <a:pt x="9544" y="0"/>
                      </a:lnTo>
                      <a:lnTo>
                        <a:pt x="9513" y="0"/>
                      </a:lnTo>
                      <a:lnTo>
                        <a:pt x="9482" y="0"/>
                      </a:lnTo>
                      <a:lnTo>
                        <a:pt x="9451" y="2"/>
                      </a:lnTo>
                      <a:lnTo>
                        <a:pt x="9420" y="3"/>
                      </a:lnTo>
                      <a:lnTo>
                        <a:pt x="9388" y="6"/>
                      </a:lnTo>
                      <a:lnTo>
                        <a:pt x="9357" y="9"/>
                      </a:lnTo>
                      <a:lnTo>
                        <a:pt x="9327" y="14"/>
                      </a:lnTo>
                      <a:lnTo>
                        <a:pt x="9297" y="19"/>
                      </a:lnTo>
                      <a:lnTo>
                        <a:pt x="9266" y="25"/>
                      </a:lnTo>
                      <a:lnTo>
                        <a:pt x="9236" y="31"/>
                      </a:lnTo>
                      <a:lnTo>
                        <a:pt x="9206" y="38"/>
                      </a:lnTo>
                      <a:lnTo>
                        <a:pt x="9176" y="46"/>
                      </a:lnTo>
                      <a:lnTo>
                        <a:pt x="9147" y="55"/>
                      </a:lnTo>
                      <a:lnTo>
                        <a:pt x="9118" y="64"/>
                      </a:lnTo>
                      <a:lnTo>
                        <a:pt x="9089" y="74"/>
                      </a:lnTo>
                      <a:lnTo>
                        <a:pt x="9060" y="84"/>
                      </a:lnTo>
                      <a:lnTo>
                        <a:pt x="9031" y="96"/>
                      </a:lnTo>
                      <a:lnTo>
                        <a:pt x="9003" y="108"/>
                      </a:lnTo>
                      <a:lnTo>
                        <a:pt x="8976" y="120"/>
                      </a:lnTo>
                      <a:lnTo>
                        <a:pt x="8948" y="134"/>
                      </a:lnTo>
                      <a:lnTo>
                        <a:pt x="8921" y="149"/>
                      </a:lnTo>
                      <a:lnTo>
                        <a:pt x="8894" y="163"/>
                      </a:lnTo>
                      <a:lnTo>
                        <a:pt x="8867" y="179"/>
                      </a:lnTo>
                      <a:lnTo>
                        <a:pt x="8841" y="195"/>
                      </a:lnTo>
                      <a:lnTo>
                        <a:pt x="8816" y="211"/>
                      </a:lnTo>
                      <a:lnTo>
                        <a:pt x="8790" y="229"/>
                      </a:lnTo>
                      <a:lnTo>
                        <a:pt x="8766" y="247"/>
                      </a:lnTo>
                      <a:lnTo>
                        <a:pt x="8741" y="267"/>
                      </a:lnTo>
                      <a:lnTo>
                        <a:pt x="8716" y="286"/>
                      </a:lnTo>
                      <a:lnTo>
                        <a:pt x="8692" y="306"/>
                      </a:lnTo>
                      <a:lnTo>
                        <a:pt x="8669" y="326"/>
                      </a:lnTo>
                      <a:lnTo>
                        <a:pt x="8646" y="348"/>
                      </a:lnTo>
                      <a:lnTo>
                        <a:pt x="8624" y="369"/>
                      </a:lnTo>
                      <a:lnTo>
                        <a:pt x="7914" y="1081"/>
                      </a:lnTo>
                      <a:lnTo>
                        <a:pt x="7892" y="1104"/>
                      </a:lnTo>
                      <a:lnTo>
                        <a:pt x="7870" y="1128"/>
                      </a:lnTo>
                      <a:lnTo>
                        <a:pt x="7850" y="1151"/>
                      </a:lnTo>
                      <a:lnTo>
                        <a:pt x="7829" y="1174"/>
                      </a:lnTo>
                      <a:lnTo>
                        <a:pt x="7810" y="1199"/>
                      </a:lnTo>
                      <a:lnTo>
                        <a:pt x="7792" y="1223"/>
                      </a:lnTo>
                      <a:lnTo>
                        <a:pt x="7773" y="1249"/>
                      </a:lnTo>
                      <a:lnTo>
                        <a:pt x="7756" y="1274"/>
                      </a:lnTo>
                      <a:lnTo>
                        <a:pt x="7739" y="1300"/>
                      </a:lnTo>
                      <a:lnTo>
                        <a:pt x="7723" y="1326"/>
                      </a:lnTo>
                      <a:lnTo>
                        <a:pt x="7707" y="1352"/>
                      </a:lnTo>
                      <a:lnTo>
                        <a:pt x="7692" y="1380"/>
                      </a:lnTo>
                      <a:lnTo>
                        <a:pt x="7678" y="1407"/>
                      </a:lnTo>
                      <a:lnTo>
                        <a:pt x="7665" y="1434"/>
                      </a:lnTo>
                      <a:lnTo>
                        <a:pt x="7652" y="1462"/>
                      </a:lnTo>
                      <a:lnTo>
                        <a:pt x="7640" y="1491"/>
                      </a:lnTo>
                      <a:lnTo>
                        <a:pt x="7629" y="1519"/>
                      </a:lnTo>
                      <a:lnTo>
                        <a:pt x="7618" y="1547"/>
                      </a:lnTo>
                      <a:lnTo>
                        <a:pt x="7608" y="1576"/>
                      </a:lnTo>
                      <a:lnTo>
                        <a:pt x="7599" y="1606"/>
                      </a:lnTo>
                      <a:lnTo>
                        <a:pt x="7591" y="1636"/>
                      </a:lnTo>
                      <a:lnTo>
                        <a:pt x="7583" y="1665"/>
                      </a:lnTo>
                      <a:lnTo>
                        <a:pt x="7576" y="1695"/>
                      </a:lnTo>
                      <a:lnTo>
                        <a:pt x="7569" y="1725"/>
                      </a:lnTo>
                      <a:lnTo>
                        <a:pt x="7564" y="1756"/>
                      </a:lnTo>
                      <a:lnTo>
                        <a:pt x="7559" y="1786"/>
                      </a:lnTo>
                      <a:lnTo>
                        <a:pt x="7555" y="1817"/>
                      </a:lnTo>
                      <a:lnTo>
                        <a:pt x="7551" y="1848"/>
                      </a:lnTo>
                      <a:lnTo>
                        <a:pt x="7549" y="1879"/>
                      </a:lnTo>
                      <a:lnTo>
                        <a:pt x="7547" y="1911"/>
                      </a:lnTo>
                      <a:lnTo>
                        <a:pt x="7546" y="1942"/>
                      </a:lnTo>
                      <a:lnTo>
                        <a:pt x="7545" y="1974"/>
                      </a:lnTo>
                      <a:lnTo>
                        <a:pt x="7546" y="2018"/>
                      </a:lnTo>
                      <a:lnTo>
                        <a:pt x="7548" y="2062"/>
                      </a:lnTo>
                      <a:lnTo>
                        <a:pt x="7552" y="2106"/>
                      </a:lnTo>
                      <a:lnTo>
                        <a:pt x="7557" y="2150"/>
                      </a:lnTo>
                      <a:lnTo>
                        <a:pt x="7564" y="2192"/>
                      </a:lnTo>
                      <a:lnTo>
                        <a:pt x="7572" y="2236"/>
                      </a:lnTo>
                      <a:lnTo>
                        <a:pt x="7582" y="2278"/>
                      </a:lnTo>
                      <a:lnTo>
                        <a:pt x="7593" y="2319"/>
                      </a:lnTo>
                      <a:lnTo>
                        <a:pt x="7605" y="2361"/>
                      </a:lnTo>
                      <a:lnTo>
                        <a:pt x="7619" y="2402"/>
                      </a:lnTo>
                      <a:lnTo>
                        <a:pt x="7634" y="2442"/>
                      </a:lnTo>
                      <a:lnTo>
                        <a:pt x="7651" y="2483"/>
                      </a:lnTo>
                      <a:lnTo>
                        <a:pt x="7669" y="2522"/>
                      </a:lnTo>
                      <a:lnTo>
                        <a:pt x="7688" y="2560"/>
                      </a:lnTo>
                      <a:lnTo>
                        <a:pt x="7710" y="2599"/>
                      </a:lnTo>
                      <a:lnTo>
                        <a:pt x="7732" y="2635"/>
                      </a:lnTo>
                      <a:lnTo>
                        <a:pt x="902" y="5377"/>
                      </a:lnTo>
                      <a:lnTo>
                        <a:pt x="860" y="5397"/>
                      </a:lnTo>
                      <a:lnTo>
                        <a:pt x="819" y="5418"/>
                      </a:lnTo>
                      <a:lnTo>
                        <a:pt x="778" y="5440"/>
                      </a:lnTo>
                      <a:lnTo>
                        <a:pt x="737" y="5462"/>
                      </a:lnTo>
                      <a:lnTo>
                        <a:pt x="699" y="5486"/>
                      </a:lnTo>
                      <a:lnTo>
                        <a:pt x="660" y="5511"/>
                      </a:lnTo>
                      <a:lnTo>
                        <a:pt x="623" y="5539"/>
                      </a:lnTo>
                      <a:lnTo>
                        <a:pt x="586" y="5566"/>
                      </a:lnTo>
                      <a:lnTo>
                        <a:pt x="550" y="5594"/>
                      </a:lnTo>
                      <a:lnTo>
                        <a:pt x="516" y="5623"/>
                      </a:lnTo>
                      <a:lnTo>
                        <a:pt x="482" y="5655"/>
                      </a:lnTo>
                      <a:lnTo>
                        <a:pt x="450" y="5686"/>
                      </a:lnTo>
                      <a:lnTo>
                        <a:pt x="417" y="5718"/>
                      </a:lnTo>
                      <a:lnTo>
                        <a:pt x="386" y="5751"/>
                      </a:lnTo>
                      <a:lnTo>
                        <a:pt x="357" y="5786"/>
                      </a:lnTo>
                      <a:lnTo>
                        <a:pt x="328" y="5821"/>
                      </a:lnTo>
                      <a:lnTo>
                        <a:pt x="301" y="5857"/>
                      </a:lnTo>
                      <a:lnTo>
                        <a:pt x="274" y="5894"/>
                      </a:lnTo>
                      <a:lnTo>
                        <a:pt x="248" y="5931"/>
                      </a:lnTo>
                      <a:lnTo>
                        <a:pt x="224" y="5969"/>
                      </a:lnTo>
                      <a:lnTo>
                        <a:pt x="200" y="6009"/>
                      </a:lnTo>
                      <a:lnTo>
                        <a:pt x="179" y="6049"/>
                      </a:lnTo>
                      <a:lnTo>
                        <a:pt x="158" y="6089"/>
                      </a:lnTo>
                      <a:lnTo>
                        <a:pt x="138" y="6131"/>
                      </a:lnTo>
                      <a:lnTo>
                        <a:pt x="120" y="6172"/>
                      </a:lnTo>
                      <a:lnTo>
                        <a:pt x="103" y="6214"/>
                      </a:lnTo>
                      <a:lnTo>
                        <a:pt x="87" y="6258"/>
                      </a:lnTo>
                      <a:lnTo>
                        <a:pt x="71" y="6301"/>
                      </a:lnTo>
                      <a:lnTo>
                        <a:pt x="58" y="6345"/>
                      </a:lnTo>
                      <a:lnTo>
                        <a:pt x="46" y="6390"/>
                      </a:lnTo>
                      <a:lnTo>
                        <a:pt x="36" y="6435"/>
                      </a:lnTo>
                      <a:lnTo>
                        <a:pt x="26" y="6481"/>
                      </a:lnTo>
                      <a:lnTo>
                        <a:pt x="18" y="6527"/>
                      </a:lnTo>
                      <a:lnTo>
                        <a:pt x="12" y="6573"/>
                      </a:lnTo>
                      <a:lnTo>
                        <a:pt x="7" y="6620"/>
                      </a:lnTo>
                      <a:lnTo>
                        <a:pt x="3" y="6666"/>
                      </a:lnTo>
                      <a:lnTo>
                        <a:pt x="1" y="6712"/>
                      </a:lnTo>
                      <a:lnTo>
                        <a:pt x="0" y="6759"/>
                      </a:lnTo>
                      <a:lnTo>
                        <a:pt x="1" y="6804"/>
                      </a:lnTo>
                      <a:lnTo>
                        <a:pt x="3" y="6850"/>
                      </a:lnTo>
                      <a:lnTo>
                        <a:pt x="6" y="6896"/>
                      </a:lnTo>
                      <a:lnTo>
                        <a:pt x="11" y="6941"/>
                      </a:lnTo>
                      <a:lnTo>
                        <a:pt x="17" y="6987"/>
                      </a:lnTo>
                      <a:lnTo>
                        <a:pt x="24" y="7032"/>
                      </a:lnTo>
                      <a:lnTo>
                        <a:pt x="33" y="7076"/>
                      </a:lnTo>
                      <a:lnTo>
                        <a:pt x="43" y="7121"/>
                      </a:lnTo>
                      <a:lnTo>
                        <a:pt x="55" y="7165"/>
                      </a:lnTo>
                      <a:lnTo>
                        <a:pt x="67" y="7209"/>
                      </a:lnTo>
                      <a:lnTo>
                        <a:pt x="81" y="7253"/>
                      </a:lnTo>
                      <a:lnTo>
                        <a:pt x="98" y="7295"/>
                      </a:lnTo>
                      <a:lnTo>
                        <a:pt x="114" y="7337"/>
                      </a:lnTo>
                      <a:lnTo>
                        <a:pt x="132" y="7380"/>
                      </a:lnTo>
                      <a:lnTo>
                        <a:pt x="152" y="7421"/>
                      </a:lnTo>
                      <a:lnTo>
                        <a:pt x="172" y="7462"/>
                      </a:lnTo>
                      <a:lnTo>
                        <a:pt x="194" y="7503"/>
                      </a:lnTo>
                      <a:lnTo>
                        <a:pt x="217" y="7542"/>
                      </a:lnTo>
                      <a:lnTo>
                        <a:pt x="241" y="7581"/>
                      </a:lnTo>
                      <a:lnTo>
                        <a:pt x="268" y="7620"/>
                      </a:lnTo>
                      <a:lnTo>
                        <a:pt x="294" y="7658"/>
                      </a:lnTo>
                      <a:lnTo>
                        <a:pt x="322" y="7695"/>
                      </a:lnTo>
                      <a:lnTo>
                        <a:pt x="351" y="7732"/>
                      </a:lnTo>
                      <a:lnTo>
                        <a:pt x="382" y="7767"/>
                      </a:lnTo>
                      <a:lnTo>
                        <a:pt x="413" y="7801"/>
                      </a:lnTo>
                      <a:lnTo>
                        <a:pt x="447" y="7835"/>
                      </a:lnTo>
                      <a:lnTo>
                        <a:pt x="6844" y="14177"/>
                      </a:lnTo>
                      <a:lnTo>
                        <a:pt x="6871" y="14203"/>
                      </a:lnTo>
                      <a:lnTo>
                        <a:pt x="6897" y="14228"/>
                      </a:lnTo>
                      <a:lnTo>
                        <a:pt x="6924" y="14252"/>
                      </a:lnTo>
                      <a:lnTo>
                        <a:pt x="6952" y="14275"/>
                      </a:lnTo>
                      <a:lnTo>
                        <a:pt x="6979" y="14298"/>
                      </a:lnTo>
                      <a:lnTo>
                        <a:pt x="7008" y="14320"/>
                      </a:lnTo>
                      <a:lnTo>
                        <a:pt x="7038" y="14341"/>
                      </a:lnTo>
                      <a:lnTo>
                        <a:pt x="7067" y="14362"/>
                      </a:lnTo>
                      <a:lnTo>
                        <a:pt x="7097" y="14381"/>
                      </a:lnTo>
                      <a:lnTo>
                        <a:pt x="7127" y="14400"/>
                      </a:lnTo>
                      <a:lnTo>
                        <a:pt x="7157" y="14418"/>
                      </a:lnTo>
                      <a:lnTo>
                        <a:pt x="7188" y="14436"/>
                      </a:lnTo>
                      <a:lnTo>
                        <a:pt x="7221" y="14453"/>
                      </a:lnTo>
                      <a:lnTo>
                        <a:pt x="7252" y="14469"/>
                      </a:lnTo>
                      <a:lnTo>
                        <a:pt x="7284" y="14484"/>
                      </a:lnTo>
                      <a:lnTo>
                        <a:pt x="7316" y="14499"/>
                      </a:lnTo>
                      <a:lnTo>
                        <a:pt x="7349" y="14512"/>
                      </a:lnTo>
                      <a:lnTo>
                        <a:pt x="7383" y="14525"/>
                      </a:lnTo>
                      <a:lnTo>
                        <a:pt x="7416" y="14537"/>
                      </a:lnTo>
                      <a:lnTo>
                        <a:pt x="7450" y="14548"/>
                      </a:lnTo>
                      <a:lnTo>
                        <a:pt x="7484" y="14558"/>
                      </a:lnTo>
                      <a:lnTo>
                        <a:pt x="7518" y="14569"/>
                      </a:lnTo>
                      <a:lnTo>
                        <a:pt x="7553" y="14578"/>
                      </a:lnTo>
                      <a:lnTo>
                        <a:pt x="7588" y="14586"/>
                      </a:lnTo>
                      <a:lnTo>
                        <a:pt x="7623" y="14593"/>
                      </a:lnTo>
                      <a:lnTo>
                        <a:pt x="7657" y="14599"/>
                      </a:lnTo>
                      <a:lnTo>
                        <a:pt x="7693" y="14605"/>
                      </a:lnTo>
                      <a:lnTo>
                        <a:pt x="7729" y="14609"/>
                      </a:lnTo>
                      <a:lnTo>
                        <a:pt x="7765" y="14613"/>
                      </a:lnTo>
                      <a:lnTo>
                        <a:pt x="7800" y="14616"/>
                      </a:lnTo>
                      <a:lnTo>
                        <a:pt x="7836" y="14618"/>
                      </a:lnTo>
                      <a:lnTo>
                        <a:pt x="7872" y="14619"/>
                      </a:lnTo>
                      <a:lnTo>
                        <a:pt x="7882" y="14620"/>
                      </a:lnTo>
                      <a:lnTo>
                        <a:pt x="7892" y="14620"/>
                      </a:lnTo>
                      <a:lnTo>
                        <a:pt x="7903" y="14620"/>
                      </a:lnTo>
                      <a:lnTo>
                        <a:pt x="7911" y="14620"/>
                      </a:lnTo>
                      <a:lnTo>
                        <a:pt x="7949" y="14619"/>
                      </a:lnTo>
                      <a:lnTo>
                        <a:pt x="7987" y="14618"/>
                      </a:lnTo>
                      <a:lnTo>
                        <a:pt x="8025" y="14616"/>
                      </a:lnTo>
                      <a:lnTo>
                        <a:pt x="8065" y="14612"/>
                      </a:lnTo>
                      <a:lnTo>
                        <a:pt x="8103" y="14608"/>
                      </a:lnTo>
                      <a:lnTo>
                        <a:pt x="8141" y="14602"/>
                      </a:lnTo>
                      <a:lnTo>
                        <a:pt x="8179" y="14596"/>
                      </a:lnTo>
                      <a:lnTo>
                        <a:pt x="8219" y="14589"/>
                      </a:lnTo>
                      <a:lnTo>
                        <a:pt x="8265" y="14578"/>
                      </a:lnTo>
                      <a:lnTo>
                        <a:pt x="8311" y="14566"/>
                      </a:lnTo>
                      <a:lnTo>
                        <a:pt x="8356" y="14552"/>
                      </a:lnTo>
                      <a:lnTo>
                        <a:pt x="8401" y="14538"/>
                      </a:lnTo>
                      <a:lnTo>
                        <a:pt x="8445" y="14522"/>
                      </a:lnTo>
                      <a:lnTo>
                        <a:pt x="8489" y="14505"/>
                      </a:lnTo>
                      <a:lnTo>
                        <a:pt x="8531" y="14487"/>
                      </a:lnTo>
                      <a:lnTo>
                        <a:pt x="8574" y="14467"/>
                      </a:lnTo>
                      <a:lnTo>
                        <a:pt x="8616" y="14446"/>
                      </a:lnTo>
                      <a:lnTo>
                        <a:pt x="8656" y="14423"/>
                      </a:lnTo>
                      <a:lnTo>
                        <a:pt x="8696" y="14400"/>
                      </a:lnTo>
                      <a:lnTo>
                        <a:pt x="8736" y="14375"/>
                      </a:lnTo>
                      <a:lnTo>
                        <a:pt x="8774" y="14350"/>
                      </a:lnTo>
                      <a:lnTo>
                        <a:pt x="8811" y="14323"/>
                      </a:lnTo>
                      <a:lnTo>
                        <a:pt x="8847" y="14294"/>
                      </a:lnTo>
                      <a:lnTo>
                        <a:pt x="8883" y="14265"/>
                      </a:lnTo>
                      <a:lnTo>
                        <a:pt x="8918" y="14235"/>
                      </a:lnTo>
                      <a:lnTo>
                        <a:pt x="8952" y="14204"/>
                      </a:lnTo>
                      <a:lnTo>
                        <a:pt x="8985" y="14171"/>
                      </a:lnTo>
                      <a:lnTo>
                        <a:pt x="9017" y="14138"/>
                      </a:lnTo>
                      <a:lnTo>
                        <a:pt x="9047" y="14104"/>
                      </a:lnTo>
                      <a:lnTo>
                        <a:pt x="9078" y="14068"/>
                      </a:lnTo>
                      <a:lnTo>
                        <a:pt x="9106" y="14032"/>
                      </a:lnTo>
                      <a:lnTo>
                        <a:pt x="9134" y="13995"/>
                      </a:lnTo>
                      <a:lnTo>
                        <a:pt x="9160" y="13957"/>
                      </a:lnTo>
                      <a:lnTo>
                        <a:pt x="9186" y="13918"/>
                      </a:lnTo>
                      <a:lnTo>
                        <a:pt x="9210" y="13878"/>
                      </a:lnTo>
                      <a:lnTo>
                        <a:pt x="9232" y="13838"/>
                      </a:lnTo>
                      <a:lnTo>
                        <a:pt x="9255" y="13796"/>
                      </a:lnTo>
                      <a:lnTo>
                        <a:pt x="9276" y="13754"/>
                      </a:lnTo>
                      <a:lnTo>
                        <a:pt x="9295" y="13711"/>
                      </a:lnTo>
                      <a:lnTo>
                        <a:pt x="9313" y="13666"/>
                      </a:lnTo>
                      <a:lnTo>
                        <a:pt x="12000" y="6923"/>
                      </a:lnTo>
                      <a:lnTo>
                        <a:pt x="12038" y="6948"/>
                      </a:lnTo>
                      <a:lnTo>
                        <a:pt x="12077" y="6970"/>
                      </a:lnTo>
                      <a:lnTo>
                        <a:pt x="12118" y="6993"/>
                      </a:lnTo>
                      <a:lnTo>
                        <a:pt x="12158" y="7012"/>
                      </a:lnTo>
                      <a:lnTo>
                        <a:pt x="12199" y="7031"/>
                      </a:lnTo>
                      <a:lnTo>
                        <a:pt x="12241" y="7047"/>
                      </a:lnTo>
                      <a:lnTo>
                        <a:pt x="12284" y="7063"/>
                      </a:lnTo>
                      <a:lnTo>
                        <a:pt x="12327" y="7076"/>
                      </a:lnTo>
                      <a:lnTo>
                        <a:pt x="12370" y="7088"/>
                      </a:lnTo>
                      <a:lnTo>
                        <a:pt x="12414" y="7099"/>
                      </a:lnTo>
                      <a:lnTo>
                        <a:pt x="12459" y="7109"/>
                      </a:lnTo>
                      <a:lnTo>
                        <a:pt x="12504" y="7116"/>
                      </a:lnTo>
                      <a:lnTo>
                        <a:pt x="12549" y="7122"/>
                      </a:lnTo>
                      <a:lnTo>
                        <a:pt x="12595" y="7126"/>
                      </a:lnTo>
                      <a:lnTo>
                        <a:pt x="12642" y="7129"/>
                      </a:lnTo>
                      <a:lnTo>
                        <a:pt x="12688" y="7130"/>
                      </a:lnTo>
                      <a:lnTo>
                        <a:pt x="12719" y="7129"/>
                      </a:lnTo>
                      <a:lnTo>
                        <a:pt x="12750" y="7128"/>
                      </a:lnTo>
                      <a:lnTo>
                        <a:pt x="12781" y="7126"/>
                      </a:lnTo>
                      <a:lnTo>
                        <a:pt x="12813" y="7123"/>
                      </a:lnTo>
                      <a:lnTo>
                        <a:pt x="12844" y="7120"/>
                      </a:lnTo>
                      <a:lnTo>
                        <a:pt x="12874" y="7116"/>
                      </a:lnTo>
                      <a:lnTo>
                        <a:pt x="12905" y="7111"/>
                      </a:lnTo>
                      <a:lnTo>
                        <a:pt x="12935" y="7105"/>
                      </a:lnTo>
                      <a:lnTo>
                        <a:pt x="12966" y="7098"/>
                      </a:lnTo>
                      <a:lnTo>
                        <a:pt x="12995" y="7091"/>
                      </a:lnTo>
                      <a:lnTo>
                        <a:pt x="13025" y="7083"/>
                      </a:lnTo>
                      <a:lnTo>
                        <a:pt x="13054" y="7075"/>
                      </a:lnTo>
                      <a:lnTo>
                        <a:pt x="13083" y="7066"/>
                      </a:lnTo>
                      <a:lnTo>
                        <a:pt x="13112" y="7056"/>
                      </a:lnTo>
                      <a:lnTo>
                        <a:pt x="13141" y="7045"/>
                      </a:lnTo>
                      <a:lnTo>
                        <a:pt x="13170" y="7034"/>
                      </a:lnTo>
                      <a:lnTo>
                        <a:pt x="13198" y="7022"/>
                      </a:lnTo>
                      <a:lnTo>
                        <a:pt x="13225" y="7009"/>
                      </a:lnTo>
                      <a:lnTo>
                        <a:pt x="13253" y="6996"/>
                      </a:lnTo>
                      <a:lnTo>
                        <a:pt x="13280" y="6981"/>
                      </a:lnTo>
                      <a:lnTo>
                        <a:pt x="13307" y="6966"/>
                      </a:lnTo>
                      <a:lnTo>
                        <a:pt x="13334" y="6950"/>
                      </a:lnTo>
                      <a:lnTo>
                        <a:pt x="13360" y="6934"/>
                      </a:lnTo>
                      <a:lnTo>
                        <a:pt x="13385" y="6918"/>
                      </a:lnTo>
                      <a:lnTo>
                        <a:pt x="13410" y="6900"/>
                      </a:lnTo>
                      <a:lnTo>
                        <a:pt x="13435" y="6882"/>
                      </a:lnTo>
                      <a:lnTo>
                        <a:pt x="13460" y="6863"/>
                      </a:lnTo>
                      <a:lnTo>
                        <a:pt x="13485" y="6843"/>
                      </a:lnTo>
                      <a:lnTo>
                        <a:pt x="13508" y="6823"/>
                      </a:lnTo>
                      <a:lnTo>
                        <a:pt x="13532" y="6803"/>
                      </a:lnTo>
                      <a:lnTo>
                        <a:pt x="13554" y="6781"/>
                      </a:lnTo>
                      <a:lnTo>
                        <a:pt x="13577" y="6759"/>
                      </a:lnTo>
                      <a:lnTo>
                        <a:pt x="14285" y="6050"/>
                      </a:lnTo>
                      <a:lnTo>
                        <a:pt x="14307" y="6028"/>
                      </a:lnTo>
                      <a:lnTo>
                        <a:pt x="14329" y="6005"/>
                      </a:lnTo>
                      <a:lnTo>
                        <a:pt x="14350" y="5980"/>
                      </a:lnTo>
                      <a:lnTo>
                        <a:pt x="14370" y="5957"/>
                      </a:lnTo>
                      <a:lnTo>
                        <a:pt x="14389" y="5932"/>
                      </a:lnTo>
                      <a:lnTo>
                        <a:pt x="14408" y="5908"/>
                      </a:lnTo>
                      <a:lnTo>
                        <a:pt x="14426" y="5883"/>
                      </a:lnTo>
                      <a:lnTo>
                        <a:pt x="14444" y="5857"/>
                      </a:lnTo>
                      <a:lnTo>
                        <a:pt x="14460" y="5831"/>
                      </a:lnTo>
                      <a:lnTo>
                        <a:pt x="14477" y="5805"/>
                      </a:lnTo>
                      <a:lnTo>
                        <a:pt x="14493" y="5778"/>
                      </a:lnTo>
                      <a:lnTo>
                        <a:pt x="14508" y="5751"/>
                      </a:lnTo>
                      <a:lnTo>
                        <a:pt x="14522" y="5724"/>
                      </a:lnTo>
                      <a:lnTo>
                        <a:pt x="14535" y="5696"/>
                      </a:lnTo>
                      <a:lnTo>
                        <a:pt x="14548" y="5668"/>
                      </a:lnTo>
                      <a:lnTo>
                        <a:pt x="14560" y="5640"/>
                      </a:lnTo>
                      <a:lnTo>
                        <a:pt x="14572" y="5611"/>
                      </a:lnTo>
                      <a:lnTo>
                        <a:pt x="14582" y="5583"/>
                      </a:lnTo>
                      <a:lnTo>
                        <a:pt x="14592" y="5554"/>
                      </a:lnTo>
                      <a:lnTo>
                        <a:pt x="14602" y="5525"/>
                      </a:lnTo>
                      <a:lnTo>
                        <a:pt x="14610" y="5494"/>
                      </a:lnTo>
                      <a:lnTo>
                        <a:pt x="14618" y="5465"/>
                      </a:lnTo>
                      <a:lnTo>
                        <a:pt x="14625" y="5435"/>
                      </a:lnTo>
                      <a:lnTo>
                        <a:pt x="14631" y="5405"/>
                      </a:lnTo>
                      <a:lnTo>
                        <a:pt x="14637" y="5373"/>
                      </a:lnTo>
                      <a:lnTo>
                        <a:pt x="14642" y="5343"/>
                      </a:lnTo>
                      <a:lnTo>
                        <a:pt x="14646" y="5312"/>
                      </a:lnTo>
                      <a:lnTo>
                        <a:pt x="14649" y="5282"/>
                      </a:lnTo>
                      <a:lnTo>
                        <a:pt x="14652" y="5250"/>
                      </a:lnTo>
                      <a:lnTo>
                        <a:pt x="14654" y="5219"/>
                      </a:lnTo>
                      <a:lnTo>
                        <a:pt x="14656" y="5187"/>
                      </a:lnTo>
                      <a:lnTo>
                        <a:pt x="14656" y="5156"/>
                      </a:lnTo>
                      <a:lnTo>
                        <a:pt x="14656" y="5124"/>
                      </a:lnTo>
                      <a:lnTo>
                        <a:pt x="14654" y="5092"/>
                      </a:lnTo>
                      <a:lnTo>
                        <a:pt x="14652" y="5061"/>
                      </a:lnTo>
                      <a:lnTo>
                        <a:pt x="14649" y="5030"/>
                      </a:lnTo>
                      <a:lnTo>
                        <a:pt x="14646" y="4999"/>
                      </a:lnTo>
                      <a:lnTo>
                        <a:pt x="14642" y="4968"/>
                      </a:lnTo>
                      <a:lnTo>
                        <a:pt x="14637" y="4938"/>
                      </a:lnTo>
                      <a:lnTo>
                        <a:pt x="14631" y="4908"/>
                      </a:lnTo>
                      <a:lnTo>
                        <a:pt x="14625" y="4877"/>
                      </a:lnTo>
                      <a:lnTo>
                        <a:pt x="14618" y="4847"/>
                      </a:lnTo>
                      <a:lnTo>
                        <a:pt x="14610" y="4817"/>
                      </a:lnTo>
                      <a:lnTo>
                        <a:pt x="14602" y="4788"/>
                      </a:lnTo>
                      <a:lnTo>
                        <a:pt x="14592" y="4758"/>
                      </a:lnTo>
                      <a:lnTo>
                        <a:pt x="14583" y="4729"/>
                      </a:lnTo>
                      <a:lnTo>
                        <a:pt x="14572" y="4701"/>
                      </a:lnTo>
                      <a:lnTo>
                        <a:pt x="14561" y="4672"/>
                      </a:lnTo>
                      <a:lnTo>
                        <a:pt x="14549" y="4643"/>
                      </a:lnTo>
                      <a:lnTo>
                        <a:pt x="14536" y="4616"/>
                      </a:lnTo>
                      <a:lnTo>
                        <a:pt x="14523" y="4589"/>
                      </a:lnTo>
                      <a:lnTo>
                        <a:pt x="14509" y="4562"/>
                      </a:lnTo>
                      <a:lnTo>
                        <a:pt x="14494" y="4534"/>
                      </a:lnTo>
                      <a:lnTo>
                        <a:pt x="14478" y="4508"/>
                      </a:lnTo>
                      <a:lnTo>
                        <a:pt x="14462" y="4482"/>
                      </a:lnTo>
                      <a:lnTo>
                        <a:pt x="14445" y="4456"/>
                      </a:lnTo>
                      <a:lnTo>
                        <a:pt x="14428" y="4431"/>
                      </a:lnTo>
                      <a:lnTo>
                        <a:pt x="14410" y="4405"/>
                      </a:lnTo>
                      <a:lnTo>
                        <a:pt x="14391" y="4381"/>
                      </a:lnTo>
                      <a:lnTo>
                        <a:pt x="14372" y="4357"/>
                      </a:lnTo>
                      <a:lnTo>
                        <a:pt x="14352" y="4333"/>
                      </a:lnTo>
                      <a:lnTo>
                        <a:pt x="14331" y="4310"/>
                      </a:lnTo>
                      <a:lnTo>
                        <a:pt x="14309" y="4287"/>
                      </a:lnTo>
                      <a:lnTo>
                        <a:pt x="14288" y="4265"/>
                      </a:lnTo>
                      <a:lnTo>
                        <a:pt x="10402" y="36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29"/>
                <p:cNvSpPr>
                  <a:spLocks noEditPoints="1"/>
                </p:cNvSpPr>
                <p:nvPr/>
              </p:nvSpPr>
              <p:spPr bwMode="auto">
                <a:xfrm>
                  <a:off x="7127875" y="4497388"/>
                  <a:ext cx="107950" cy="107950"/>
                </a:xfrm>
                <a:custGeom>
                  <a:avLst/>
                  <a:gdLst>
                    <a:gd name="T0" fmla="*/ 1409 w 2514"/>
                    <a:gd name="T1" fmla="*/ 519 h 2521"/>
                    <a:gd name="T2" fmla="*/ 1584 w 2514"/>
                    <a:gd name="T3" fmla="*/ 579 h 2521"/>
                    <a:gd name="T4" fmla="*/ 1737 w 2514"/>
                    <a:gd name="T5" fmla="*/ 677 h 2521"/>
                    <a:gd name="T6" fmla="*/ 1862 w 2514"/>
                    <a:gd name="T7" fmla="*/ 808 h 2521"/>
                    <a:gd name="T8" fmla="*/ 1952 w 2514"/>
                    <a:gd name="T9" fmla="*/ 966 h 2521"/>
                    <a:gd name="T10" fmla="*/ 2002 w 2514"/>
                    <a:gd name="T11" fmla="*/ 1145 h 2521"/>
                    <a:gd name="T12" fmla="*/ 2007 w 2514"/>
                    <a:gd name="T13" fmla="*/ 1338 h 2521"/>
                    <a:gd name="T14" fmla="*/ 1966 w 2514"/>
                    <a:gd name="T15" fmla="*/ 1520 h 2521"/>
                    <a:gd name="T16" fmla="*/ 1883 w 2514"/>
                    <a:gd name="T17" fmla="*/ 1683 h 2521"/>
                    <a:gd name="T18" fmla="*/ 1765 w 2514"/>
                    <a:gd name="T19" fmla="*/ 1820 h 2521"/>
                    <a:gd name="T20" fmla="*/ 1617 w 2514"/>
                    <a:gd name="T21" fmla="*/ 1925 h 2521"/>
                    <a:gd name="T22" fmla="*/ 1446 w 2514"/>
                    <a:gd name="T23" fmla="*/ 1992 h 2521"/>
                    <a:gd name="T24" fmla="*/ 1257 w 2514"/>
                    <a:gd name="T25" fmla="*/ 2017 h 2521"/>
                    <a:gd name="T26" fmla="*/ 1069 w 2514"/>
                    <a:gd name="T27" fmla="*/ 1992 h 2521"/>
                    <a:gd name="T28" fmla="*/ 897 w 2514"/>
                    <a:gd name="T29" fmla="*/ 1925 h 2521"/>
                    <a:gd name="T30" fmla="*/ 750 w 2514"/>
                    <a:gd name="T31" fmla="*/ 1820 h 2521"/>
                    <a:gd name="T32" fmla="*/ 631 w 2514"/>
                    <a:gd name="T33" fmla="*/ 1683 h 2521"/>
                    <a:gd name="T34" fmla="*/ 549 w 2514"/>
                    <a:gd name="T35" fmla="*/ 1520 h 2521"/>
                    <a:gd name="T36" fmla="*/ 507 w 2514"/>
                    <a:gd name="T37" fmla="*/ 1338 h 2521"/>
                    <a:gd name="T38" fmla="*/ 512 w 2514"/>
                    <a:gd name="T39" fmla="*/ 1145 h 2521"/>
                    <a:gd name="T40" fmla="*/ 562 w 2514"/>
                    <a:gd name="T41" fmla="*/ 966 h 2521"/>
                    <a:gd name="T42" fmla="*/ 652 w 2514"/>
                    <a:gd name="T43" fmla="*/ 808 h 2521"/>
                    <a:gd name="T44" fmla="*/ 777 w 2514"/>
                    <a:gd name="T45" fmla="*/ 677 h 2521"/>
                    <a:gd name="T46" fmla="*/ 930 w 2514"/>
                    <a:gd name="T47" fmla="*/ 579 h 2521"/>
                    <a:gd name="T48" fmla="*/ 1105 w 2514"/>
                    <a:gd name="T49" fmla="*/ 519 h 2521"/>
                    <a:gd name="T50" fmla="*/ 1257 w 2514"/>
                    <a:gd name="T51" fmla="*/ 2521 h 2521"/>
                    <a:gd name="T52" fmla="*/ 1571 w 2514"/>
                    <a:gd name="T53" fmla="*/ 2481 h 2521"/>
                    <a:gd name="T54" fmla="*/ 1856 w 2514"/>
                    <a:gd name="T55" fmla="*/ 2368 h 2521"/>
                    <a:gd name="T56" fmla="*/ 2102 w 2514"/>
                    <a:gd name="T57" fmla="*/ 2193 h 2521"/>
                    <a:gd name="T58" fmla="*/ 2299 w 2514"/>
                    <a:gd name="T59" fmla="*/ 1964 h 2521"/>
                    <a:gd name="T60" fmla="*/ 2438 w 2514"/>
                    <a:gd name="T61" fmla="*/ 1693 h 2521"/>
                    <a:gd name="T62" fmla="*/ 2508 w 2514"/>
                    <a:gd name="T63" fmla="*/ 1389 h 2521"/>
                    <a:gd name="T64" fmla="*/ 2500 w 2514"/>
                    <a:gd name="T65" fmla="*/ 1069 h 2521"/>
                    <a:gd name="T66" fmla="*/ 2416 w 2514"/>
                    <a:gd name="T67" fmla="*/ 770 h 2521"/>
                    <a:gd name="T68" fmla="*/ 2264 w 2514"/>
                    <a:gd name="T69" fmla="*/ 506 h 2521"/>
                    <a:gd name="T70" fmla="*/ 2057 w 2514"/>
                    <a:gd name="T71" fmla="*/ 288 h 2521"/>
                    <a:gd name="T72" fmla="*/ 1801 w 2514"/>
                    <a:gd name="T73" fmla="*/ 124 h 2521"/>
                    <a:gd name="T74" fmla="*/ 1510 w 2514"/>
                    <a:gd name="T75" fmla="*/ 25 h 2521"/>
                    <a:gd name="T76" fmla="*/ 1193 w 2514"/>
                    <a:gd name="T77" fmla="*/ 2 h 2521"/>
                    <a:gd name="T78" fmla="*/ 884 w 2514"/>
                    <a:gd name="T79" fmla="*/ 56 h 2521"/>
                    <a:gd name="T80" fmla="*/ 606 w 2514"/>
                    <a:gd name="T81" fmla="*/ 182 h 2521"/>
                    <a:gd name="T82" fmla="*/ 369 w 2514"/>
                    <a:gd name="T83" fmla="*/ 369 h 2521"/>
                    <a:gd name="T84" fmla="*/ 182 w 2514"/>
                    <a:gd name="T85" fmla="*/ 607 h 2521"/>
                    <a:gd name="T86" fmla="*/ 57 w 2514"/>
                    <a:gd name="T87" fmla="*/ 886 h 2521"/>
                    <a:gd name="T88" fmla="*/ 2 w 2514"/>
                    <a:gd name="T89" fmla="*/ 1196 h 2521"/>
                    <a:gd name="T90" fmla="*/ 26 w 2514"/>
                    <a:gd name="T91" fmla="*/ 1514 h 2521"/>
                    <a:gd name="T92" fmla="*/ 124 w 2514"/>
                    <a:gd name="T93" fmla="*/ 1806 h 2521"/>
                    <a:gd name="T94" fmla="*/ 287 w 2514"/>
                    <a:gd name="T95" fmla="*/ 2062 h 2521"/>
                    <a:gd name="T96" fmla="*/ 506 w 2514"/>
                    <a:gd name="T97" fmla="*/ 2270 h 2521"/>
                    <a:gd name="T98" fmla="*/ 768 w 2514"/>
                    <a:gd name="T99" fmla="*/ 2422 h 2521"/>
                    <a:gd name="T100" fmla="*/ 1066 w 2514"/>
                    <a:gd name="T101" fmla="*/ 2507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4" h="2521">
                      <a:moveTo>
                        <a:pt x="1257" y="504"/>
                      </a:moveTo>
                      <a:lnTo>
                        <a:pt x="1296" y="505"/>
                      </a:lnTo>
                      <a:lnTo>
                        <a:pt x="1334" y="508"/>
                      </a:lnTo>
                      <a:lnTo>
                        <a:pt x="1372" y="513"/>
                      </a:lnTo>
                      <a:lnTo>
                        <a:pt x="1409" y="519"/>
                      </a:lnTo>
                      <a:lnTo>
                        <a:pt x="1446" y="528"/>
                      </a:lnTo>
                      <a:lnTo>
                        <a:pt x="1481" y="538"/>
                      </a:lnTo>
                      <a:lnTo>
                        <a:pt x="1517" y="551"/>
                      </a:lnTo>
                      <a:lnTo>
                        <a:pt x="1551" y="564"/>
                      </a:lnTo>
                      <a:lnTo>
                        <a:pt x="1584" y="579"/>
                      </a:lnTo>
                      <a:lnTo>
                        <a:pt x="1617" y="596"/>
                      </a:lnTo>
                      <a:lnTo>
                        <a:pt x="1648" y="614"/>
                      </a:lnTo>
                      <a:lnTo>
                        <a:pt x="1679" y="633"/>
                      </a:lnTo>
                      <a:lnTo>
                        <a:pt x="1709" y="654"/>
                      </a:lnTo>
                      <a:lnTo>
                        <a:pt x="1737" y="677"/>
                      </a:lnTo>
                      <a:lnTo>
                        <a:pt x="1765" y="701"/>
                      </a:lnTo>
                      <a:lnTo>
                        <a:pt x="1791" y="726"/>
                      </a:lnTo>
                      <a:lnTo>
                        <a:pt x="1815" y="752"/>
                      </a:lnTo>
                      <a:lnTo>
                        <a:pt x="1839" y="779"/>
                      </a:lnTo>
                      <a:lnTo>
                        <a:pt x="1862" y="808"/>
                      </a:lnTo>
                      <a:lnTo>
                        <a:pt x="1883" y="838"/>
                      </a:lnTo>
                      <a:lnTo>
                        <a:pt x="1903" y="868"/>
                      </a:lnTo>
                      <a:lnTo>
                        <a:pt x="1921" y="900"/>
                      </a:lnTo>
                      <a:lnTo>
                        <a:pt x="1937" y="933"/>
                      </a:lnTo>
                      <a:lnTo>
                        <a:pt x="1952" y="966"/>
                      </a:lnTo>
                      <a:lnTo>
                        <a:pt x="1966" y="1000"/>
                      </a:lnTo>
                      <a:lnTo>
                        <a:pt x="1977" y="1035"/>
                      </a:lnTo>
                      <a:lnTo>
                        <a:pt x="1988" y="1072"/>
                      </a:lnTo>
                      <a:lnTo>
                        <a:pt x="1996" y="1108"/>
                      </a:lnTo>
                      <a:lnTo>
                        <a:pt x="2002" y="1145"/>
                      </a:lnTo>
                      <a:lnTo>
                        <a:pt x="2007" y="1183"/>
                      </a:lnTo>
                      <a:lnTo>
                        <a:pt x="2010" y="1221"/>
                      </a:lnTo>
                      <a:lnTo>
                        <a:pt x="2011" y="1260"/>
                      </a:lnTo>
                      <a:lnTo>
                        <a:pt x="2010" y="1300"/>
                      </a:lnTo>
                      <a:lnTo>
                        <a:pt x="2007" y="1338"/>
                      </a:lnTo>
                      <a:lnTo>
                        <a:pt x="2002" y="1375"/>
                      </a:lnTo>
                      <a:lnTo>
                        <a:pt x="1996" y="1413"/>
                      </a:lnTo>
                      <a:lnTo>
                        <a:pt x="1988" y="1449"/>
                      </a:lnTo>
                      <a:lnTo>
                        <a:pt x="1977" y="1485"/>
                      </a:lnTo>
                      <a:lnTo>
                        <a:pt x="1966" y="1520"/>
                      </a:lnTo>
                      <a:lnTo>
                        <a:pt x="1952" y="1555"/>
                      </a:lnTo>
                      <a:lnTo>
                        <a:pt x="1937" y="1588"/>
                      </a:lnTo>
                      <a:lnTo>
                        <a:pt x="1921" y="1620"/>
                      </a:lnTo>
                      <a:lnTo>
                        <a:pt x="1903" y="1653"/>
                      </a:lnTo>
                      <a:lnTo>
                        <a:pt x="1883" y="1683"/>
                      </a:lnTo>
                      <a:lnTo>
                        <a:pt x="1862" y="1713"/>
                      </a:lnTo>
                      <a:lnTo>
                        <a:pt x="1839" y="1741"/>
                      </a:lnTo>
                      <a:lnTo>
                        <a:pt x="1815" y="1768"/>
                      </a:lnTo>
                      <a:lnTo>
                        <a:pt x="1791" y="1795"/>
                      </a:lnTo>
                      <a:lnTo>
                        <a:pt x="1765" y="1820"/>
                      </a:lnTo>
                      <a:lnTo>
                        <a:pt x="1737" y="1844"/>
                      </a:lnTo>
                      <a:lnTo>
                        <a:pt x="1709" y="1866"/>
                      </a:lnTo>
                      <a:lnTo>
                        <a:pt x="1679" y="1887"/>
                      </a:lnTo>
                      <a:lnTo>
                        <a:pt x="1648" y="1907"/>
                      </a:lnTo>
                      <a:lnTo>
                        <a:pt x="1617" y="1925"/>
                      </a:lnTo>
                      <a:lnTo>
                        <a:pt x="1584" y="1942"/>
                      </a:lnTo>
                      <a:lnTo>
                        <a:pt x="1551" y="1957"/>
                      </a:lnTo>
                      <a:lnTo>
                        <a:pt x="1517" y="1970"/>
                      </a:lnTo>
                      <a:lnTo>
                        <a:pt x="1481" y="1982"/>
                      </a:lnTo>
                      <a:lnTo>
                        <a:pt x="1446" y="1992"/>
                      </a:lnTo>
                      <a:lnTo>
                        <a:pt x="1409" y="2001"/>
                      </a:lnTo>
                      <a:lnTo>
                        <a:pt x="1372" y="2007"/>
                      </a:lnTo>
                      <a:lnTo>
                        <a:pt x="1334" y="2012"/>
                      </a:lnTo>
                      <a:lnTo>
                        <a:pt x="1296" y="2015"/>
                      </a:lnTo>
                      <a:lnTo>
                        <a:pt x="1257" y="2017"/>
                      </a:lnTo>
                      <a:lnTo>
                        <a:pt x="1219" y="2015"/>
                      </a:lnTo>
                      <a:lnTo>
                        <a:pt x="1180" y="2012"/>
                      </a:lnTo>
                      <a:lnTo>
                        <a:pt x="1142" y="2007"/>
                      </a:lnTo>
                      <a:lnTo>
                        <a:pt x="1105" y="2001"/>
                      </a:lnTo>
                      <a:lnTo>
                        <a:pt x="1069" y="1992"/>
                      </a:lnTo>
                      <a:lnTo>
                        <a:pt x="1033" y="1982"/>
                      </a:lnTo>
                      <a:lnTo>
                        <a:pt x="997" y="1970"/>
                      </a:lnTo>
                      <a:lnTo>
                        <a:pt x="963" y="1957"/>
                      </a:lnTo>
                      <a:lnTo>
                        <a:pt x="930" y="1942"/>
                      </a:lnTo>
                      <a:lnTo>
                        <a:pt x="897" y="1925"/>
                      </a:lnTo>
                      <a:lnTo>
                        <a:pt x="866" y="1907"/>
                      </a:lnTo>
                      <a:lnTo>
                        <a:pt x="835" y="1887"/>
                      </a:lnTo>
                      <a:lnTo>
                        <a:pt x="805" y="1866"/>
                      </a:lnTo>
                      <a:lnTo>
                        <a:pt x="777" y="1844"/>
                      </a:lnTo>
                      <a:lnTo>
                        <a:pt x="750" y="1820"/>
                      </a:lnTo>
                      <a:lnTo>
                        <a:pt x="724" y="1795"/>
                      </a:lnTo>
                      <a:lnTo>
                        <a:pt x="699" y="1768"/>
                      </a:lnTo>
                      <a:lnTo>
                        <a:pt x="675" y="1741"/>
                      </a:lnTo>
                      <a:lnTo>
                        <a:pt x="652" y="1713"/>
                      </a:lnTo>
                      <a:lnTo>
                        <a:pt x="631" y="1683"/>
                      </a:lnTo>
                      <a:lnTo>
                        <a:pt x="612" y="1653"/>
                      </a:lnTo>
                      <a:lnTo>
                        <a:pt x="594" y="1620"/>
                      </a:lnTo>
                      <a:lnTo>
                        <a:pt x="577" y="1588"/>
                      </a:lnTo>
                      <a:lnTo>
                        <a:pt x="562" y="1555"/>
                      </a:lnTo>
                      <a:lnTo>
                        <a:pt x="549" y="1520"/>
                      </a:lnTo>
                      <a:lnTo>
                        <a:pt x="537" y="1485"/>
                      </a:lnTo>
                      <a:lnTo>
                        <a:pt x="527" y="1449"/>
                      </a:lnTo>
                      <a:lnTo>
                        <a:pt x="518" y="1413"/>
                      </a:lnTo>
                      <a:lnTo>
                        <a:pt x="512" y="1375"/>
                      </a:lnTo>
                      <a:lnTo>
                        <a:pt x="507" y="1338"/>
                      </a:lnTo>
                      <a:lnTo>
                        <a:pt x="504" y="1300"/>
                      </a:lnTo>
                      <a:lnTo>
                        <a:pt x="503" y="1260"/>
                      </a:lnTo>
                      <a:lnTo>
                        <a:pt x="504" y="1221"/>
                      </a:lnTo>
                      <a:lnTo>
                        <a:pt x="507" y="1183"/>
                      </a:lnTo>
                      <a:lnTo>
                        <a:pt x="512" y="1145"/>
                      </a:lnTo>
                      <a:lnTo>
                        <a:pt x="518" y="1108"/>
                      </a:lnTo>
                      <a:lnTo>
                        <a:pt x="527" y="1072"/>
                      </a:lnTo>
                      <a:lnTo>
                        <a:pt x="537" y="1035"/>
                      </a:lnTo>
                      <a:lnTo>
                        <a:pt x="549" y="1000"/>
                      </a:lnTo>
                      <a:lnTo>
                        <a:pt x="562" y="966"/>
                      </a:lnTo>
                      <a:lnTo>
                        <a:pt x="577" y="933"/>
                      </a:lnTo>
                      <a:lnTo>
                        <a:pt x="594" y="900"/>
                      </a:lnTo>
                      <a:lnTo>
                        <a:pt x="612" y="868"/>
                      </a:lnTo>
                      <a:lnTo>
                        <a:pt x="631" y="838"/>
                      </a:lnTo>
                      <a:lnTo>
                        <a:pt x="652" y="808"/>
                      </a:lnTo>
                      <a:lnTo>
                        <a:pt x="675" y="779"/>
                      </a:lnTo>
                      <a:lnTo>
                        <a:pt x="699" y="752"/>
                      </a:lnTo>
                      <a:lnTo>
                        <a:pt x="724" y="726"/>
                      </a:lnTo>
                      <a:lnTo>
                        <a:pt x="750" y="701"/>
                      </a:lnTo>
                      <a:lnTo>
                        <a:pt x="777" y="677"/>
                      </a:lnTo>
                      <a:lnTo>
                        <a:pt x="805" y="654"/>
                      </a:lnTo>
                      <a:lnTo>
                        <a:pt x="835" y="633"/>
                      </a:lnTo>
                      <a:lnTo>
                        <a:pt x="866" y="614"/>
                      </a:lnTo>
                      <a:lnTo>
                        <a:pt x="897" y="596"/>
                      </a:lnTo>
                      <a:lnTo>
                        <a:pt x="930" y="579"/>
                      </a:lnTo>
                      <a:lnTo>
                        <a:pt x="963" y="564"/>
                      </a:lnTo>
                      <a:lnTo>
                        <a:pt x="997" y="551"/>
                      </a:lnTo>
                      <a:lnTo>
                        <a:pt x="1033" y="538"/>
                      </a:lnTo>
                      <a:lnTo>
                        <a:pt x="1069" y="528"/>
                      </a:lnTo>
                      <a:lnTo>
                        <a:pt x="1105" y="519"/>
                      </a:lnTo>
                      <a:lnTo>
                        <a:pt x="1142" y="513"/>
                      </a:lnTo>
                      <a:lnTo>
                        <a:pt x="1180" y="508"/>
                      </a:lnTo>
                      <a:lnTo>
                        <a:pt x="1219" y="505"/>
                      </a:lnTo>
                      <a:lnTo>
                        <a:pt x="1257" y="504"/>
                      </a:lnTo>
                      <a:close/>
                      <a:moveTo>
                        <a:pt x="1257" y="2521"/>
                      </a:moveTo>
                      <a:lnTo>
                        <a:pt x="1321" y="2519"/>
                      </a:lnTo>
                      <a:lnTo>
                        <a:pt x="1386" y="2515"/>
                      </a:lnTo>
                      <a:lnTo>
                        <a:pt x="1448" y="2507"/>
                      </a:lnTo>
                      <a:lnTo>
                        <a:pt x="1510" y="2495"/>
                      </a:lnTo>
                      <a:lnTo>
                        <a:pt x="1571" y="2481"/>
                      </a:lnTo>
                      <a:lnTo>
                        <a:pt x="1630" y="2464"/>
                      </a:lnTo>
                      <a:lnTo>
                        <a:pt x="1689" y="2444"/>
                      </a:lnTo>
                      <a:lnTo>
                        <a:pt x="1746" y="2422"/>
                      </a:lnTo>
                      <a:lnTo>
                        <a:pt x="1801" y="2396"/>
                      </a:lnTo>
                      <a:lnTo>
                        <a:pt x="1856" y="2368"/>
                      </a:lnTo>
                      <a:lnTo>
                        <a:pt x="1909" y="2338"/>
                      </a:lnTo>
                      <a:lnTo>
                        <a:pt x="1959" y="2305"/>
                      </a:lnTo>
                      <a:lnTo>
                        <a:pt x="2008" y="2270"/>
                      </a:lnTo>
                      <a:lnTo>
                        <a:pt x="2057" y="2232"/>
                      </a:lnTo>
                      <a:lnTo>
                        <a:pt x="2102" y="2193"/>
                      </a:lnTo>
                      <a:lnTo>
                        <a:pt x="2145" y="2151"/>
                      </a:lnTo>
                      <a:lnTo>
                        <a:pt x="2187" y="2107"/>
                      </a:lnTo>
                      <a:lnTo>
                        <a:pt x="2227" y="2062"/>
                      </a:lnTo>
                      <a:lnTo>
                        <a:pt x="2264" y="2013"/>
                      </a:lnTo>
                      <a:lnTo>
                        <a:pt x="2299" y="1964"/>
                      </a:lnTo>
                      <a:lnTo>
                        <a:pt x="2332" y="1914"/>
                      </a:lnTo>
                      <a:lnTo>
                        <a:pt x="2363" y="1860"/>
                      </a:lnTo>
                      <a:lnTo>
                        <a:pt x="2391" y="1806"/>
                      </a:lnTo>
                      <a:lnTo>
                        <a:pt x="2416" y="1750"/>
                      </a:lnTo>
                      <a:lnTo>
                        <a:pt x="2438" y="1693"/>
                      </a:lnTo>
                      <a:lnTo>
                        <a:pt x="2458" y="1634"/>
                      </a:lnTo>
                      <a:lnTo>
                        <a:pt x="2475" y="1575"/>
                      </a:lnTo>
                      <a:lnTo>
                        <a:pt x="2489" y="1514"/>
                      </a:lnTo>
                      <a:lnTo>
                        <a:pt x="2500" y="1452"/>
                      </a:lnTo>
                      <a:lnTo>
                        <a:pt x="2508" y="1389"/>
                      </a:lnTo>
                      <a:lnTo>
                        <a:pt x="2512" y="1325"/>
                      </a:lnTo>
                      <a:lnTo>
                        <a:pt x="2514" y="1260"/>
                      </a:lnTo>
                      <a:lnTo>
                        <a:pt x="2512" y="1196"/>
                      </a:lnTo>
                      <a:lnTo>
                        <a:pt x="2508" y="1131"/>
                      </a:lnTo>
                      <a:lnTo>
                        <a:pt x="2500" y="1069"/>
                      </a:lnTo>
                      <a:lnTo>
                        <a:pt x="2489" y="1006"/>
                      </a:lnTo>
                      <a:lnTo>
                        <a:pt x="2475" y="946"/>
                      </a:lnTo>
                      <a:lnTo>
                        <a:pt x="2458" y="886"/>
                      </a:lnTo>
                      <a:lnTo>
                        <a:pt x="2438" y="828"/>
                      </a:lnTo>
                      <a:lnTo>
                        <a:pt x="2416" y="770"/>
                      </a:lnTo>
                      <a:lnTo>
                        <a:pt x="2391" y="714"/>
                      </a:lnTo>
                      <a:lnTo>
                        <a:pt x="2363" y="659"/>
                      </a:lnTo>
                      <a:lnTo>
                        <a:pt x="2332" y="607"/>
                      </a:lnTo>
                      <a:lnTo>
                        <a:pt x="2299" y="556"/>
                      </a:lnTo>
                      <a:lnTo>
                        <a:pt x="2264" y="506"/>
                      </a:lnTo>
                      <a:lnTo>
                        <a:pt x="2227" y="459"/>
                      </a:lnTo>
                      <a:lnTo>
                        <a:pt x="2187" y="413"/>
                      </a:lnTo>
                      <a:lnTo>
                        <a:pt x="2145" y="369"/>
                      </a:lnTo>
                      <a:lnTo>
                        <a:pt x="2102" y="328"/>
                      </a:lnTo>
                      <a:lnTo>
                        <a:pt x="2057" y="288"/>
                      </a:lnTo>
                      <a:lnTo>
                        <a:pt x="2008" y="251"/>
                      </a:lnTo>
                      <a:lnTo>
                        <a:pt x="1959" y="216"/>
                      </a:lnTo>
                      <a:lnTo>
                        <a:pt x="1909" y="182"/>
                      </a:lnTo>
                      <a:lnTo>
                        <a:pt x="1856" y="152"/>
                      </a:lnTo>
                      <a:lnTo>
                        <a:pt x="1801" y="124"/>
                      </a:lnTo>
                      <a:lnTo>
                        <a:pt x="1746" y="99"/>
                      </a:lnTo>
                      <a:lnTo>
                        <a:pt x="1689" y="77"/>
                      </a:lnTo>
                      <a:lnTo>
                        <a:pt x="1630" y="56"/>
                      </a:lnTo>
                      <a:lnTo>
                        <a:pt x="1571" y="39"/>
                      </a:lnTo>
                      <a:lnTo>
                        <a:pt x="1510" y="25"/>
                      </a:lnTo>
                      <a:lnTo>
                        <a:pt x="1448" y="14"/>
                      </a:lnTo>
                      <a:lnTo>
                        <a:pt x="1386" y="6"/>
                      </a:lnTo>
                      <a:lnTo>
                        <a:pt x="1321" y="2"/>
                      </a:lnTo>
                      <a:lnTo>
                        <a:pt x="1257" y="0"/>
                      </a:lnTo>
                      <a:lnTo>
                        <a:pt x="1193" y="2"/>
                      </a:lnTo>
                      <a:lnTo>
                        <a:pt x="1129" y="6"/>
                      </a:lnTo>
                      <a:lnTo>
                        <a:pt x="1066" y="14"/>
                      </a:lnTo>
                      <a:lnTo>
                        <a:pt x="1004" y="25"/>
                      </a:lnTo>
                      <a:lnTo>
                        <a:pt x="943" y="39"/>
                      </a:lnTo>
                      <a:lnTo>
                        <a:pt x="884" y="56"/>
                      </a:lnTo>
                      <a:lnTo>
                        <a:pt x="825" y="77"/>
                      </a:lnTo>
                      <a:lnTo>
                        <a:pt x="768" y="99"/>
                      </a:lnTo>
                      <a:lnTo>
                        <a:pt x="713" y="124"/>
                      </a:lnTo>
                      <a:lnTo>
                        <a:pt x="658" y="152"/>
                      </a:lnTo>
                      <a:lnTo>
                        <a:pt x="606" y="182"/>
                      </a:lnTo>
                      <a:lnTo>
                        <a:pt x="555" y="216"/>
                      </a:lnTo>
                      <a:lnTo>
                        <a:pt x="506" y="251"/>
                      </a:lnTo>
                      <a:lnTo>
                        <a:pt x="458" y="288"/>
                      </a:lnTo>
                      <a:lnTo>
                        <a:pt x="412" y="328"/>
                      </a:lnTo>
                      <a:lnTo>
                        <a:pt x="369" y="369"/>
                      </a:lnTo>
                      <a:lnTo>
                        <a:pt x="326" y="413"/>
                      </a:lnTo>
                      <a:lnTo>
                        <a:pt x="287" y="459"/>
                      </a:lnTo>
                      <a:lnTo>
                        <a:pt x="250" y="506"/>
                      </a:lnTo>
                      <a:lnTo>
                        <a:pt x="215" y="556"/>
                      </a:lnTo>
                      <a:lnTo>
                        <a:pt x="182" y="607"/>
                      </a:lnTo>
                      <a:lnTo>
                        <a:pt x="151" y="659"/>
                      </a:lnTo>
                      <a:lnTo>
                        <a:pt x="124" y="714"/>
                      </a:lnTo>
                      <a:lnTo>
                        <a:pt x="99" y="770"/>
                      </a:lnTo>
                      <a:lnTo>
                        <a:pt x="76" y="828"/>
                      </a:lnTo>
                      <a:lnTo>
                        <a:pt x="57" y="886"/>
                      </a:lnTo>
                      <a:lnTo>
                        <a:pt x="40" y="946"/>
                      </a:lnTo>
                      <a:lnTo>
                        <a:pt x="26" y="1006"/>
                      </a:lnTo>
                      <a:lnTo>
                        <a:pt x="15" y="1069"/>
                      </a:lnTo>
                      <a:lnTo>
                        <a:pt x="7" y="1131"/>
                      </a:lnTo>
                      <a:lnTo>
                        <a:pt x="2" y="1196"/>
                      </a:lnTo>
                      <a:lnTo>
                        <a:pt x="0" y="1260"/>
                      </a:lnTo>
                      <a:lnTo>
                        <a:pt x="2" y="1325"/>
                      </a:lnTo>
                      <a:lnTo>
                        <a:pt x="7" y="1389"/>
                      </a:lnTo>
                      <a:lnTo>
                        <a:pt x="15" y="1452"/>
                      </a:lnTo>
                      <a:lnTo>
                        <a:pt x="26" y="1514"/>
                      </a:lnTo>
                      <a:lnTo>
                        <a:pt x="40" y="1575"/>
                      </a:lnTo>
                      <a:lnTo>
                        <a:pt x="57" y="1634"/>
                      </a:lnTo>
                      <a:lnTo>
                        <a:pt x="76" y="1693"/>
                      </a:lnTo>
                      <a:lnTo>
                        <a:pt x="99" y="1750"/>
                      </a:lnTo>
                      <a:lnTo>
                        <a:pt x="124" y="1806"/>
                      </a:lnTo>
                      <a:lnTo>
                        <a:pt x="151" y="1860"/>
                      </a:lnTo>
                      <a:lnTo>
                        <a:pt x="182" y="1914"/>
                      </a:lnTo>
                      <a:lnTo>
                        <a:pt x="215" y="1964"/>
                      </a:lnTo>
                      <a:lnTo>
                        <a:pt x="250" y="2013"/>
                      </a:lnTo>
                      <a:lnTo>
                        <a:pt x="287" y="2062"/>
                      </a:lnTo>
                      <a:lnTo>
                        <a:pt x="326" y="2107"/>
                      </a:lnTo>
                      <a:lnTo>
                        <a:pt x="369" y="2151"/>
                      </a:lnTo>
                      <a:lnTo>
                        <a:pt x="412" y="2193"/>
                      </a:lnTo>
                      <a:lnTo>
                        <a:pt x="458" y="2232"/>
                      </a:lnTo>
                      <a:lnTo>
                        <a:pt x="506" y="2270"/>
                      </a:lnTo>
                      <a:lnTo>
                        <a:pt x="555" y="2305"/>
                      </a:lnTo>
                      <a:lnTo>
                        <a:pt x="606" y="2338"/>
                      </a:lnTo>
                      <a:lnTo>
                        <a:pt x="658" y="2368"/>
                      </a:lnTo>
                      <a:lnTo>
                        <a:pt x="713" y="2396"/>
                      </a:lnTo>
                      <a:lnTo>
                        <a:pt x="768" y="2422"/>
                      </a:lnTo>
                      <a:lnTo>
                        <a:pt x="825" y="2444"/>
                      </a:lnTo>
                      <a:lnTo>
                        <a:pt x="884" y="2464"/>
                      </a:lnTo>
                      <a:lnTo>
                        <a:pt x="943" y="2481"/>
                      </a:lnTo>
                      <a:lnTo>
                        <a:pt x="1004" y="2495"/>
                      </a:lnTo>
                      <a:lnTo>
                        <a:pt x="1066" y="2507"/>
                      </a:lnTo>
                      <a:lnTo>
                        <a:pt x="1129" y="2515"/>
                      </a:lnTo>
                      <a:lnTo>
                        <a:pt x="1193" y="2519"/>
                      </a:lnTo>
                      <a:lnTo>
                        <a:pt x="1257" y="25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30"/>
                <p:cNvSpPr>
                  <a:spLocks noEditPoints="1"/>
                </p:cNvSpPr>
                <p:nvPr/>
              </p:nvSpPr>
              <p:spPr bwMode="auto">
                <a:xfrm>
                  <a:off x="7408863" y="4151313"/>
                  <a:ext cx="107950" cy="107950"/>
                </a:xfrm>
                <a:custGeom>
                  <a:avLst/>
                  <a:gdLst>
                    <a:gd name="T0" fmla="*/ 1106 w 2515"/>
                    <a:gd name="T1" fmla="*/ 2001 h 2521"/>
                    <a:gd name="T2" fmla="*/ 931 w 2515"/>
                    <a:gd name="T3" fmla="*/ 1942 h 2521"/>
                    <a:gd name="T4" fmla="*/ 778 w 2515"/>
                    <a:gd name="T5" fmla="*/ 1844 h 2521"/>
                    <a:gd name="T6" fmla="*/ 653 w 2515"/>
                    <a:gd name="T7" fmla="*/ 1713 h 2521"/>
                    <a:gd name="T8" fmla="*/ 562 w 2515"/>
                    <a:gd name="T9" fmla="*/ 1555 h 2521"/>
                    <a:gd name="T10" fmla="*/ 512 w 2515"/>
                    <a:gd name="T11" fmla="*/ 1375 h 2521"/>
                    <a:gd name="T12" fmla="*/ 507 w 2515"/>
                    <a:gd name="T13" fmla="*/ 1183 h 2521"/>
                    <a:gd name="T14" fmla="*/ 548 w 2515"/>
                    <a:gd name="T15" fmla="*/ 1000 h 2521"/>
                    <a:gd name="T16" fmla="*/ 632 w 2515"/>
                    <a:gd name="T17" fmla="*/ 838 h 2521"/>
                    <a:gd name="T18" fmla="*/ 751 w 2515"/>
                    <a:gd name="T19" fmla="*/ 701 h 2521"/>
                    <a:gd name="T20" fmla="*/ 897 w 2515"/>
                    <a:gd name="T21" fmla="*/ 596 h 2521"/>
                    <a:gd name="T22" fmla="*/ 1068 w 2515"/>
                    <a:gd name="T23" fmla="*/ 528 h 2521"/>
                    <a:gd name="T24" fmla="*/ 1258 w 2515"/>
                    <a:gd name="T25" fmla="*/ 504 h 2521"/>
                    <a:gd name="T26" fmla="*/ 1447 w 2515"/>
                    <a:gd name="T27" fmla="*/ 528 h 2521"/>
                    <a:gd name="T28" fmla="*/ 1618 w 2515"/>
                    <a:gd name="T29" fmla="*/ 596 h 2521"/>
                    <a:gd name="T30" fmla="*/ 1765 w 2515"/>
                    <a:gd name="T31" fmla="*/ 701 h 2521"/>
                    <a:gd name="T32" fmla="*/ 1883 w 2515"/>
                    <a:gd name="T33" fmla="*/ 838 h 2521"/>
                    <a:gd name="T34" fmla="*/ 1967 w 2515"/>
                    <a:gd name="T35" fmla="*/ 1000 h 2521"/>
                    <a:gd name="T36" fmla="*/ 2008 w 2515"/>
                    <a:gd name="T37" fmla="*/ 1183 h 2521"/>
                    <a:gd name="T38" fmla="*/ 2003 w 2515"/>
                    <a:gd name="T39" fmla="*/ 1375 h 2521"/>
                    <a:gd name="T40" fmla="*/ 1953 w 2515"/>
                    <a:gd name="T41" fmla="*/ 1555 h 2521"/>
                    <a:gd name="T42" fmla="*/ 1862 w 2515"/>
                    <a:gd name="T43" fmla="*/ 1713 h 2521"/>
                    <a:gd name="T44" fmla="*/ 1737 w 2515"/>
                    <a:gd name="T45" fmla="*/ 1844 h 2521"/>
                    <a:gd name="T46" fmla="*/ 1585 w 2515"/>
                    <a:gd name="T47" fmla="*/ 1942 h 2521"/>
                    <a:gd name="T48" fmla="*/ 1409 w 2515"/>
                    <a:gd name="T49" fmla="*/ 2001 h 2521"/>
                    <a:gd name="T50" fmla="*/ 1258 w 2515"/>
                    <a:gd name="T51" fmla="*/ 0 h 2521"/>
                    <a:gd name="T52" fmla="*/ 944 w 2515"/>
                    <a:gd name="T53" fmla="*/ 39 h 2521"/>
                    <a:gd name="T54" fmla="*/ 659 w 2515"/>
                    <a:gd name="T55" fmla="*/ 152 h 2521"/>
                    <a:gd name="T56" fmla="*/ 413 w 2515"/>
                    <a:gd name="T57" fmla="*/ 328 h 2521"/>
                    <a:gd name="T58" fmla="*/ 215 w 2515"/>
                    <a:gd name="T59" fmla="*/ 556 h 2521"/>
                    <a:gd name="T60" fmla="*/ 77 w 2515"/>
                    <a:gd name="T61" fmla="*/ 827 h 2521"/>
                    <a:gd name="T62" fmla="*/ 7 w 2515"/>
                    <a:gd name="T63" fmla="*/ 1131 h 2521"/>
                    <a:gd name="T64" fmla="*/ 14 w 2515"/>
                    <a:gd name="T65" fmla="*/ 1452 h 2521"/>
                    <a:gd name="T66" fmla="*/ 99 w 2515"/>
                    <a:gd name="T67" fmla="*/ 1750 h 2521"/>
                    <a:gd name="T68" fmla="*/ 251 w 2515"/>
                    <a:gd name="T69" fmla="*/ 2014 h 2521"/>
                    <a:gd name="T70" fmla="*/ 458 w 2515"/>
                    <a:gd name="T71" fmla="*/ 2232 h 2521"/>
                    <a:gd name="T72" fmla="*/ 713 w 2515"/>
                    <a:gd name="T73" fmla="*/ 2397 h 2521"/>
                    <a:gd name="T74" fmla="*/ 1004 w 2515"/>
                    <a:gd name="T75" fmla="*/ 2495 h 2521"/>
                    <a:gd name="T76" fmla="*/ 1322 w 2515"/>
                    <a:gd name="T77" fmla="*/ 2519 h 2521"/>
                    <a:gd name="T78" fmla="*/ 1631 w 2515"/>
                    <a:gd name="T79" fmla="*/ 2464 h 2521"/>
                    <a:gd name="T80" fmla="*/ 1908 w 2515"/>
                    <a:gd name="T81" fmla="*/ 2338 h 2521"/>
                    <a:gd name="T82" fmla="*/ 2146 w 2515"/>
                    <a:gd name="T83" fmla="*/ 2152 h 2521"/>
                    <a:gd name="T84" fmla="*/ 2333 w 2515"/>
                    <a:gd name="T85" fmla="*/ 1914 h 2521"/>
                    <a:gd name="T86" fmla="*/ 2459 w 2515"/>
                    <a:gd name="T87" fmla="*/ 1634 h 2521"/>
                    <a:gd name="T88" fmla="*/ 2513 w 2515"/>
                    <a:gd name="T89" fmla="*/ 1325 h 2521"/>
                    <a:gd name="T90" fmla="*/ 2490 w 2515"/>
                    <a:gd name="T91" fmla="*/ 1006 h 2521"/>
                    <a:gd name="T92" fmla="*/ 2390 w 2515"/>
                    <a:gd name="T93" fmla="*/ 714 h 2521"/>
                    <a:gd name="T94" fmla="*/ 2227 w 2515"/>
                    <a:gd name="T95" fmla="*/ 459 h 2521"/>
                    <a:gd name="T96" fmla="*/ 2009 w 2515"/>
                    <a:gd name="T97" fmla="*/ 251 h 2521"/>
                    <a:gd name="T98" fmla="*/ 1746 w 2515"/>
                    <a:gd name="T99" fmla="*/ 99 h 2521"/>
                    <a:gd name="T100" fmla="*/ 1449 w 2515"/>
                    <a:gd name="T101" fmla="*/ 14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5" h="2521">
                      <a:moveTo>
                        <a:pt x="1258" y="2017"/>
                      </a:moveTo>
                      <a:lnTo>
                        <a:pt x="1218" y="2015"/>
                      </a:lnTo>
                      <a:lnTo>
                        <a:pt x="1180" y="2012"/>
                      </a:lnTo>
                      <a:lnTo>
                        <a:pt x="1143" y="2007"/>
                      </a:lnTo>
                      <a:lnTo>
                        <a:pt x="1106" y="2001"/>
                      </a:lnTo>
                      <a:lnTo>
                        <a:pt x="1068" y="1992"/>
                      </a:lnTo>
                      <a:lnTo>
                        <a:pt x="1033" y="1982"/>
                      </a:lnTo>
                      <a:lnTo>
                        <a:pt x="998" y="1970"/>
                      </a:lnTo>
                      <a:lnTo>
                        <a:pt x="964" y="1957"/>
                      </a:lnTo>
                      <a:lnTo>
                        <a:pt x="931" y="1942"/>
                      </a:lnTo>
                      <a:lnTo>
                        <a:pt x="897" y="1925"/>
                      </a:lnTo>
                      <a:lnTo>
                        <a:pt x="866" y="1907"/>
                      </a:lnTo>
                      <a:lnTo>
                        <a:pt x="836" y="1887"/>
                      </a:lnTo>
                      <a:lnTo>
                        <a:pt x="806" y="1866"/>
                      </a:lnTo>
                      <a:lnTo>
                        <a:pt x="778" y="1844"/>
                      </a:lnTo>
                      <a:lnTo>
                        <a:pt x="751" y="1820"/>
                      </a:lnTo>
                      <a:lnTo>
                        <a:pt x="723" y="1795"/>
                      </a:lnTo>
                      <a:lnTo>
                        <a:pt x="699" y="1768"/>
                      </a:lnTo>
                      <a:lnTo>
                        <a:pt x="675" y="1741"/>
                      </a:lnTo>
                      <a:lnTo>
                        <a:pt x="653" y="1713"/>
                      </a:lnTo>
                      <a:lnTo>
                        <a:pt x="632" y="1683"/>
                      </a:lnTo>
                      <a:lnTo>
                        <a:pt x="612" y="1653"/>
                      </a:lnTo>
                      <a:lnTo>
                        <a:pt x="594" y="1620"/>
                      </a:lnTo>
                      <a:lnTo>
                        <a:pt x="578" y="1588"/>
                      </a:lnTo>
                      <a:lnTo>
                        <a:pt x="562" y="1555"/>
                      </a:lnTo>
                      <a:lnTo>
                        <a:pt x="548" y="1520"/>
                      </a:lnTo>
                      <a:lnTo>
                        <a:pt x="537" y="1485"/>
                      </a:lnTo>
                      <a:lnTo>
                        <a:pt x="527" y="1449"/>
                      </a:lnTo>
                      <a:lnTo>
                        <a:pt x="518" y="1413"/>
                      </a:lnTo>
                      <a:lnTo>
                        <a:pt x="512" y="1375"/>
                      </a:lnTo>
                      <a:lnTo>
                        <a:pt x="507" y="1338"/>
                      </a:lnTo>
                      <a:lnTo>
                        <a:pt x="504" y="1299"/>
                      </a:lnTo>
                      <a:lnTo>
                        <a:pt x="503" y="1260"/>
                      </a:lnTo>
                      <a:lnTo>
                        <a:pt x="504" y="1221"/>
                      </a:lnTo>
                      <a:lnTo>
                        <a:pt x="507" y="1183"/>
                      </a:lnTo>
                      <a:lnTo>
                        <a:pt x="512" y="1145"/>
                      </a:lnTo>
                      <a:lnTo>
                        <a:pt x="518" y="1108"/>
                      </a:lnTo>
                      <a:lnTo>
                        <a:pt x="527" y="1072"/>
                      </a:lnTo>
                      <a:lnTo>
                        <a:pt x="537" y="1035"/>
                      </a:lnTo>
                      <a:lnTo>
                        <a:pt x="548" y="1000"/>
                      </a:lnTo>
                      <a:lnTo>
                        <a:pt x="562" y="966"/>
                      </a:lnTo>
                      <a:lnTo>
                        <a:pt x="578" y="933"/>
                      </a:lnTo>
                      <a:lnTo>
                        <a:pt x="594" y="900"/>
                      </a:lnTo>
                      <a:lnTo>
                        <a:pt x="612" y="868"/>
                      </a:lnTo>
                      <a:lnTo>
                        <a:pt x="632" y="838"/>
                      </a:lnTo>
                      <a:lnTo>
                        <a:pt x="653" y="808"/>
                      </a:lnTo>
                      <a:lnTo>
                        <a:pt x="675" y="779"/>
                      </a:lnTo>
                      <a:lnTo>
                        <a:pt x="699" y="752"/>
                      </a:lnTo>
                      <a:lnTo>
                        <a:pt x="723" y="726"/>
                      </a:lnTo>
                      <a:lnTo>
                        <a:pt x="751" y="701"/>
                      </a:lnTo>
                      <a:lnTo>
                        <a:pt x="778" y="677"/>
                      </a:lnTo>
                      <a:lnTo>
                        <a:pt x="806" y="654"/>
                      </a:lnTo>
                      <a:lnTo>
                        <a:pt x="836" y="633"/>
                      </a:lnTo>
                      <a:lnTo>
                        <a:pt x="866" y="614"/>
                      </a:lnTo>
                      <a:lnTo>
                        <a:pt x="897" y="596"/>
                      </a:lnTo>
                      <a:lnTo>
                        <a:pt x="931" y="579"/>
                      </a:lnTo>
                      <a:lnTo>
                        <a:pt x="964" y="564"/>
                      </a:lnTo>
                      <a:lnTo>
                        <a:pt x="998" y="549"/>
                      </a:lnTo>
                      <a:lnTo>
                        <a:pt x="1033" y="538"/>
                      </a:lnTo>
                      <a:lnTo>
                        <a:pt x="1068" y="528"/>
                      </a:lnTo>
                      <a:lnTo>
                        <a:pt x="1106" y="519"/>
                      </a:lnTo>
                      <a:lnTo>
                        <a:pt x="1143" y="513"/>
                      </a:lnTo>
                      <a:lnTo>
                        <a:pt x="1180" y="508"/>
                      </a:lnTo>
                      <a:lnTo>
                        <a:pt x="1218" y="505"/>
                      </a:lnTo>
                      <a:lnTo>
                        <a:pt x="1258" y="504"/>
                      </a:lnTo>
                      <a:lnTo>
                        <a:pt x="1297" y="505"/>
                      </a:lnTo>
                      <a:lnTo>
                        <a:pt x="1335" y="508"/>
                      </a:lnTo>
                      <a:lnTo>
                        <a:pt x="1372" y="513"/>
                      </a:lnTo>
                      <a:lnTo>
                        <a:pt x="1409" y="519"/>
                      </a:lnTo>
                      <a:lnTo>
                        <a:pt x="1447" y="528"/>
                      </a:lnTo>
                      <a:lnTo>
                        <a:pt x="1482" y="538"/>
                      </a:lnTo>
                      <a:lnTo>
                        <a:pt x="1517" y="549"/>
                      </a:lnTo>
                      <a:lnTo>
                        <a:pt x="1551" y="564"/>
                      </a:lnTo>
                      <a:lnTo>
                        <a:pt x="1585" y="579"/>
                      </a:lnTo>
                      <a:lnTo>
                        <a:pt x="1618" y="596"/>
                      </a:lnTo>
                      <a:lnTo>
                        <a:pt x="1649" y="614"/>
                      </a:lnTo>
                      <a:lnTo>
                        <a:pt x="1679" y="633"/>
                      </a:lnTo>
                      <a:lnTo>
                        <a:pt x="1709" y="654"/>
                      </a:lnTo>
                      <a:lnTo>
                        <a:pt x="1737" y="677"/>
                      </a:lnTo>
                      <a:lnTo>
                        <a:pt x="1765" y="701"/>
                      </a:lnTo>
                      <a:lnTo>
                        <a:pt x="1791" y="726"/>
                      </a:lnTo>
                      <a:lnTo>
                        <a:pt x="1816" y="752"/>
                      </a:lnTo>
                      <a:lnTo>
                        <a:pt x="1840" y="779"/>
                      </a:lnTo>
                      <a:lnTo>
                        <a:pt x="1862" y="808"/>
                      </a:lnTo>
                      <a:lnTo>
                        <a:pt x="1883" y="838"/>
                      </a:lnTo>
                      <a:lnTo>
                        <a:pt x="1902" y="868"/>
                      </a:lnTo>
                      <a:lnTo>
                        <a:pt x="1920" y="900"/>
                      </a:lnTo>
                      <a:lnTo>
                        <a:pt x="1938" y="933"/>
                      </a:lnTo>
                      <a:lnTo>
                        <a:pt x="1953" y="966"/>
                      </a:lnTo>
                      <a:lnTo>
                        <a:pt x="1967" y="1000"/>
                      </a:lnTo>
                      <a:lnTo>
                        <a:pt x="1978" y="1035"/>
                      </a:lnTo>
                      <a:lnTo>
                        <a:pt x="1988" y="1072"/>
                      </a:lnTo>
                      <a:lnTo>
                        <a:pt x="1997" y="1108"/>
                      </a:lnTo>
                      <a:lnTo>
                        <a:pt x="2003" y="1145"/>
                      </a:lnTo>
                      <a:lnTo>
                        <a:pt x="2008" y="1183"/>
                      </a:lnTo>
                      <a:lnTo>
                        <a:pt x="2011" y="1221"/>
                      </a:lnTo>
                      <a:lnTo>
                        <a:pt x="2012" y="1260"/>
                      </a:lnTo>
                      <a:lnTo>
                        <a:pt x="2011" y="1299"/>
                      </a:lnTo>
                      <a:lnTo>
                        <a:pt x="2008" y="1338"/>
                      </a:lnTo>
                      <a:lnTo>
                        <a:pt x="2003" y="1375"/>
                      </a:lnTo>
                      <a:lnTo>
                        <a:pt x="1997" y="1413"/>
                      </a:lnTo>
                      <a:lnTo>
                        <a:pt x="1988" y="1449"/>
                      </a:lnTo>
                      <a:lnTo>
                        <a:pt x="1978" y="1485"/>
                      </a:lnTo>
                      <a:lnTo>
                        <a:pt x="1967" y="1520"/>
                      </a:lnTo>
                      <a:lnTo>
                        <a:pt x="1953" y="1555"/>
                      </a:lnTo>
                      <a:lnTo>
                        <a:pt x="1938" y="1588"/>
                      </a:lnTo>
                      <a:lnTo>
                        <a:pt x="1920" y="1620"/>
                      </a:lnTo>
                      <a:lnTo>
                        <a:pt x="1902" y="1653"/>
                      </a:lnTo>
                      <a:lnTo>
                        <a:pt x="1883" y="1683"/>
                      </a:lnTo>
                      <a:lnTo>
                        <a:pt x="1862" y="1713"/>
                      </a:lnTo>
                      <a:lnTo>
                        <a:pt x="1840" y="1741"/>
                      </a:lnTo>
                      <a:lnTo>
                        <a:pt x="1816" y="1768"/>
                      </a:lnTo>
                      <a:lnTo>
                        <a:pt x="1791" y="1795"/>
                      </a:lnTo>
                      <a:lnTo>
                        <a:pt x="1765" y="1820"/>
                      </a:lnTo>
                      <a:lnTo>
                        <a:pt x="1737" y="1844"/>
                      </a:lnTo>
                      <a:lnTo>
                        <a:pt x="1709" y="1866"/>
                      </a:lnTo>
                      <a:lnTo>
                        <a:pt x="1679" y="1887"/>
                      </a:lnTo>
                      <a:lnTo>
                        <a:pt x="1649" y="1907"/>
                      </a:lnTo>
                      <a:lnTo>
                        <a:pt x="1618" y="1925"/>
                      </a:lnTo>
                      <a:lnTo>
                        <a:pt x="1585" y="1942"/>
                      </a:lnTo>
                      <a:lnTo>
                        <a:pt x="1551" y="1957"/>
                      </a:lnTo>
                      <a:lnTo>
                        <a:pt x="1517" y="1970"/>
                      </a:lnTo>
                      <a:lnTo>
                        <a:pt x="1482" y="1982"/>
                      </a:lnTo>
                      <a:lnTo>
                        <a:pt x="1447" y="1992"/>
                      </a:lnTo>
                      <a:lnTo>
                        <a:pt x="1409" y="2001"/>
                      </a:lnTo>
                      <a:lnTo>
                        <a:pt x="1372" y="2007"/>
                      </a:lnTo>
                      <a:lnTo>
                        <a:pt x="1335" y="2012"/>
                      </a:lnTo>
                      <a:lnTo>
                        <a:pt x="1297" y="2015"/>
                      </a:lnTo>
                      <a:lnTo>
                        <a:pt x="1258" y="2017"/>
                      </a:lnTo>
                      <a:close/>
                      <a:moveTo>
                        <a:pt x="1258" y="0"/>
                      </a:moveTo>
                      <a:lnTo>
                        <a:pt x="1193" y="2"/>
                      </a:lnTo>
                      <a:lnTo>
                        <a:pt x="1129" y="6"/>
                      </a:lnTo>
                      <a:lnTo>
                        <a:pt x="1066" y="14"/>
                      </a:lnTo>
                      <a:lnTo>
                        <a:pt x="1004" y="25"/>
                      </a:lnTo>
                      <a:lnTo>
                        <a:pt x="944" y="39"/>
                      </a:lnTo>
                      <a:lnTo>
                        <a:pt x="884" y="56"/>
                      </a:lnTo>
                      <a:lnTo>
                        <a:pt x="826" y="77"/>
                      </a:lnTo>
                      <a:lnTo>
                        <a:pt x="769" y="99"/>
                      </a:lnTo>
                      <a:lnTo>
                        <a:pt x="713" y="124"/>
                      </a:lnTo>
                      <a:lnTo>
                        <a:pt x="659" y="152"/>
                      </a:lnTo>
                      <a:lnTo>
                        <a:pt x="606" y="182"/>
                      </a:lnTo>
                      <a:lnTo>
                        <a:pt x="555" y="216"/>
                      </a:lnTo>
                      <a:lnTo>
                        <a:pt x="506" y="251"/>
                      </a:lnTo>
                      <a:lnTo>
                        <a:pt x="458" y="288"/>
                      </a:lnTo>
                      <a:lnTo>
                        <a:pt x="413" y="328"/>
                      </a:lnTo>
                      <a:lnTo>
                        <a:pt x="369" y="369"/>
                      </a:lnTo>
                      <a:lnTo>
                        <a:pt x="327" y="413"/>
                      </a:lnTo>
                      <a:lnTo>
                        <a:pt x="288" y="459"/>
                      </a:lnTo>
                      <a:lnTo>
                        <a:pt x="251" y="506"/>
                      </a:lnTo>
                      <a:lnTo>
                        <a:pt x="215" y="556"/>
                      </a:lnTo>
                      <a:lnTo>
                        <a:pt x="182" y="607"/>
                      </a:lnTo>
                      <a:lnTo>
                        <a:pt x="152" y="659"/>
                      </a:lnTo>
                      <a:lnTo>
                        <a:pt x="124" y="714"/>
                      </a:lnTo>
                      <a:lnTo>
                        <a:pt x="99" y="770"/>
                      </a:lnTo>
                      <a:lnTo>
                        <a:pt x="77" y="827"/>
                      </a:lnTo>
                      <a:lnTo>
                        <a:pt x="56" y="886"/>
                      </a:lnTo>
                      <a:lnTo>
                        <a:pt x="39" y="946"/>
                      </a:lnTo>
                      <a:lnTo>
                        <a:pt x="25" y="1006"/>
                      </a:lnTo>
                      <a:lnTo>
                        <a:pt x="14" y="1069"/>
                      </a:lnTo>
                      <a:lnTo>
                        <a:pt x="7" y="1131"/>
                      </a:lnTo>
                      <a:lnTo>
                        <a:pt x="2" y="1196"/>
                      </a:lnTo>
                      <a:lnTo>
                        <a:pt x="0" y="1260"/>
                      </a:lnTo>
                      <a:lnTo>
                        <a:pt x="2" y="1325"/>
                      </a:lnTo>
                      <a:lnTo>
                        <a:pt x="7" y="1389"/>
                      </a:lnTo>
                      <a:lnTo>
                        <a:pt x="14" y="1452"/>
                      </a:lnTo>
                      <a:lnTo>
                        <a:pt x="25" y="1514"/>
                      </a:lnTo>
                      <a:lnTo>
                        <a:pt x="39" y="1575"/>
                      </a:lnTo>
                      <a:lnTo>
                        <a:pt x="56" y="1634"/>
                      </a:lnTo>
                      <a:lnTo>
                        <a:pt x="77" y="1693"/>
                      </a:lnTo>
                      <a:lnTo>
                        <a:pt x="99" y="1750"/>
                      </a:lnTo>
                      <a:lnTo>
                        <a:pt x="124" y="1806"/>
                      </a:lnTo>
                      <a:lnTo>
                        <a:pt x="152" y="1860"/>
                      </a:lnTo>
                      <a:lnTo>
                        <a:pt x="182" y="1914"/>
                      </a:lnTo>
                      <a:lnTo>
                        <a:pt x="215" y="1964"/>
                      </a:lnTo>
                      <a:lnTo>
                        <a:pt x="251" y="2014"/>
                      </a:lnTo>
                      <a:lnTo>
                        <a:pt x="288" y="2062"/>
                      </a:lnTo>
                      <a:lnTo>
                        <a:pt x="327" y="2107"/>
                      </a:lnTo>
                      <a:lnTo>
                        <a:pt x="369" y="2152"/>
                      </a:lnTo>
                      <a:lnTo>
                        <a:pt x="413" y="2193"/>
                      </a:lnTo>
                      <a:lnTo>
                        <a:pt x="458" y="2232"/>
                      </a:lnTo>
                      <a:lnTo>
                        <a:pt x="506" y="2270"/>
                      </a:lnTo>
                      <a:lnTo>
                        <a:pt x="555" y="2305"/>
                      </a:lnTo>
                      <a:lnTo>
                        <a:pt x="606" y="2338"/>
                      </a:lnTo>
                      <a:lnTo>
                        <a:pt x="659" y="2368"/>
                      </a:lnTo>
                      <a:lnTo>
                        <a:pt x="713" y="2397"/>
                      </a:lnTo>
                      <a:lnTo>
                        <a:pt x="769" y="2422"/>
                      </a:lnTo>
                      <a:lnTo>
                        <a:pt x="826" y="2444"/>
                      </a:lnTo>
                      <a:lnTo>
                        <a:pt x="884" y="2464"/>
                      </a:lnTo>
                      <a:lnTo>
                        <a:pt x="944" y="2481"/>
                      </a:lnTo>
                      <a:lnTo>
                        <a:pt x="1004" y="2495"/>
                      </a:lnTo>
                      <a:lnTo>
                        <a:pt x="1066" y="2507"/>
                      </a:lnTo>
                      <a:lnTo>
                        <a:pt x="1129" y="2515"/>
                      </a:lnTo>
                      <a:lnTo>
                        <a:pt x="1193" y="2519"/>
                      </a:lnTo>
                      <a:lnTo>
                        <a:pt x="1258" y="2521"/>
                      </a:lnTo>
                      <a:lnTo>
                        <a:pt x="1322" y="2519"/>
                      </a:lnTo>
                      <a:lnTo>
                        <a:pt x="1385" y="2515"/>
                      </a:lnTo>
                      <a:lnTo>
                        <a:pt x="1449" y="2507"/>
                      </a:lnTo>
                      <a:lnTo>
                        <a:pt x="1510" y="2495"/>
                      </a:lnTo>
                      <a:lnTo>
                        <a:pt x="1571" y="2481"/>
                      </a:lnTo>
                      <a:lnTo>
                        <a:pt x="1631" y="2464"/>
                      </a:lnTo>
                      <a:lnTo>
                        <a:pt x="1689" y="2444"/>
                      </a:lnTo>
                      <a:lnTo>
                        <a:pt x="1746" y="2422"/>
                      </a:lnTo>
                      <a:lnTo>
                        <a:pt x="1802" y="2397"/>
                      </a:lnTo>
                      <a:lnTo>
                        <a:pt x="1856" y="2368"/>
                      </a:lnTo>
                      <a:lnTo>
                        <a:pt x="1908" y="2338"/>
                      </a:lnTo>
                      <a:lnTo>
                        <a:pt x="1960" y="2305"/>
                      </a:lnTo>
                      <a:lnTo>
                        <a:pt x="2009" y="2270"/>
                      </a:lnTo>
                      <a:lnTo>
                        <a:pt x="2056" y="2232"/>
                      </a:lnTo>
                      <a:lnTo>
                        <a:pt x="2103" y="2193"/>
                      </a:lnTo>
                      <a:lnTo>
                        <a:pt x="2146" y="2152"/>
                      </a:lnTo>
                      <a:lnTo>
                        <a:pt x="2188" y="2107"/>
                      </a:lnTo>
                      <a:lnTo>
                        <a:pt x="2227" y="2062"/>
                      </a:lnTo>
                      <a:lnTo>
                        <a:pt x="2265" y="2014"/>
                      </a:lnTo>
                      <a:lnTo>
                        <a:pt x="2300" y="1964"/>
                      </a:lnTo>
                      <a:lnTo>
                        <a:pt x="2333" y="1914"/>
                      </a:lnTo>
                      <a:lnTo>
                        <a:pt x="2363" y="1860"/>
                      </a:lnTo>
                      <a:lnTo>
                        <a:pt x="2390" y="1806"/>
                      </a:lnTo>
                      <a:lnTo>
                        <a:pt x="2416" y="1750"/>
                      </a:lnTo>
                      <a:lnTo>
                        <a:pt x="2439" y="1693"/>
                      </a:lnTo>
                      <a:lnTo>
                        <a:pt x="2459" y="1634"/>
                      </a:lnTo>
                      <a:lnTo>
                        <a:pt x="2476" y="1575"/>
                      </a:lnTo>
                      <a:lnTo>
                        <a:pt x="2490" y="1514"/>
                      </a:lnTo>
                      <a:lnTo>
                        <a:pt x="2501" y="1452"/>
                      </a:lnTo>
                      <a:lnTo>
                        <a:pt x="2508" y="1389"/>
                      </a:lnTo>
                      <a:lnTo>
                        <a:pt x="2513" y="1325"/>
                      </a:lnTo>
                      <a:lnTo>
                        <a:pt x="2515" y="1260"/>
                      </a:lnTo>
                      <a:lnTo>
                        <a:pt x="2513" y="1196"/>
                      </a:lnTo>
                      <a:lnTo>
                        <a:pt x="2508" y="1131"/>
                      </a:lnTo>
                      <a:lnTo>
                        <a:pt x="2501" y="1069"/>
                      </a:lnTo>
                      <a:lnTo>
                        <a:pt x="2490" y="1006"/>
                      </a:lnTo>
                      <a:lnTo>
                        <a:pt x="2476" y="946"/>
                      </a:lnTo>
                      <a:lnTo>
                        <a:pt x="2459" y="886"/>
                      </a:lnTo>
                      <a:lnTo>
                        <a:pt x="2439" y="827"/>
                      </a:lnTo>
                      <a:lnTo>
                        <a:pt x="2416" y="770"/>
                      </a:lnTo>
                      <a:lnTo>
                        <a:pt x="2390" y="714"/>
                      </a:lnTo>
                      <a:lnTo>
                        <a:pt x="2363" y="659"/>
                      </a:lnTo>
                      <a:lnTo>
                        <a:pt x="2333" y="607"/>
                      </a:lnTo>
                      <a:lnTo>
                        <a:pt x="2300" y="556"/>
                      </a:lnTo>
                      <a:lnTo>
                        <a:pt x="2265" y="506"/>
                      </a:lnTo>
                      <a:lnTo>
                        <a:pt x="2227" y="459"/>
                      </a:lnTo>
                      <a:lnTo>
                        <a:pt x="2188" y="413"/>
                      </a:lnTo>
                      <a:lnTo>
                        <a:pt x="2146" y="369"/>
                      </a:lnTo>
                      <a:lnTo>
                        <a:pt x="2103" y="328"/>
                      </a:lnTo>
                      <a:lnTo>
                        <a:pt x="2056" y="288"/>
                      </a:lnTo>
                      <a:lnTo>
                        <a:pt x="2009" y="251"/>
                      </a:lnTo>
                      <a:lnTo>
                        <a:pt x="1960" y="216"/>
                      </a:lnTo>
                      <a:lnTo>
                        <a:pt x="1908" y="182"/>
                      </a:lnTo>
                      <a:lnTo>
                        <a:pt x="1856" y="152"/>
                      </a:lnTo>
                      <a:lnTo>
                        <a:pt x="1802" y="124"/>
                      </a:lnTo>
                      <a:lnTo>
                        <a:pt x="1746" y="99"/>
                      </a:lnTo>
                      <a:lnTo>
                        <a:pt x="1689" y="77"/>
                      </a:lnTo>
                      <a:lnTo>
                        <a:pt x="1631" y="56"/>
                      </a:lnTo>
                      <a:lnTo>
                        <a:pt x="1571" y="39"/>
                      </a:lnTo>
                      <a:lnTo>
                        <a:pt x="1510" y="25"/>
                      </a:lnTo>
                      <a:lnTo>
                        <a:pt x="1449" y="14"/>
                      </a:lnTo>
                      <a:lnTo>
                        <a:pt x="1385" y="6"/>
                      </a:lnTo>
                      <a:lnTo>
                        <a:pt x="1322" y="2"/>
                      </a:lnTo>
                      <a:lnTo>
                        <a:pt x="125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31"/>
                <p:cNvSpPr>
                  <a:spLocks noEditPoints="1"/>
                </p:cNvSpPr>
                <p:nvPr/>
              </p:nvSpPr>
              <p:spPr bwMode="auto">
                <a:xfrm>
                  <a:off x="6999288" y="4475163"/>
                  <a:ext cx="85725" cy="87313"/>
                </a:xfrm>
                <a:custGeom>
                  <a:avLst/>
                  <a:gdLst>
                    <a:gd name="T0" fmla="*/ 1107 w 2012"/>
                    <a:gd name="T1" fmla="*/ 514 h 2016"/>
                    <a:gd name="T2" fmla="*/ 1224 w 2012"/>
                    <a:gd name="T3" fmla="*/ 553 h 2016"/>
                    <a:gd name="T4" fmla="*/ 1326 w 2012"/>
                    <a:gd name="T5" fmla="*/ 619 h 2016"/>
                    <a:gd name="T6" fmla="*/ 1409 w 2012"/>
                    <a:gd name="T7" fmla="*/ 707 h 2016"/>
                    <a:gd name="T8" fmla="*/ 1469 w 2012"/>
                    <a:gd name="T9" fmla="*/ 812 h 2016"/>
                    <a:gd name="T10" fmla="*/ 1503 w 2012"/>
                    <a:gd name="T11" fmla="*/ 931 h 2016"/>
                    <a:gd name="T12" fmla="*/ 1507 w 2012"/>
                    <a:gd name="T13" fmla="*/ 1060 h 2016"/>
                    <a:gd name="T14" fmla="*/ 1478 w 2012"/>
                    <a:gd name="T15" fmla="*/ 1182 h 2016"/>
                    <a:gd name="T16" fmla="*/ 1423 w 2012"/>
                    <a:gd name="T17" fmla="*/ 1290 h 2016"/>
                    <a:gd name="T18" fmla="*/ 1344 w 2012"/>
                    <a:gd name="T19" fmla="*/ 1381 h 2016"/>
                    <a:gd name="T20" fmla="*/ 1245 w 2012"/>
                    <a:gd name="T21" fmla="*/ 1452 h 2016"/>
                    <a:gd name="T22" fmla="*/ 1131 w 2012"/>
                    <a:gd name="T23" fmla="*/ 1496 h 2016"/>
                    <a:gd name="T24" fmla="*/ 1006 w 2012"/>
                    <a:gd name="T25" fmla="*/ 1512 h 2016"/>
                    <a:gd name="T26" fmla="*/ 880 w 2012"/>
                    <a:gd name="T27" fmla="*/ 1496 h 2016"/>
                    <a:gd name="T28" fmla="*/ 766 w 2012"/>
                    <a:gd name="T29" fmla="*/ 1452 h 2016"/>
                    <a:gd name="T30" fmla="*/ 668 w 2012"/>
                    <a:gd name="T31" fmla="*/ 1381 h 2016"/>
                    <a:gd name="T32" fmla="*/ 589 w 2012"/>
                    <a:gd name="T33" fmla="*/ 1290 h 2016"/>
                    <a:gd name="T34" fmla="*/ 534 w 2012"/>
                    <a:gd name="T35" fmla="*/ 1182 h 2016"/>
                    <a:gd name="T36" fmla="*/ 506 w 2012"/>
                    <a:gd name="T37" fmla="*/ 1060 h 2016"/>
                    <a:gd name="T38" fmla="*/ 509 w 2012"/>
                    <a:gd name="T39" fmla="*/ 931 h 2016"/>
                    <a:gd name="T40" fmla="*/ 543 w 2012"/>
                    <a:gd name="T41" fmla="*/ 812 h 2016"/>
                    <a:gd name="T42" fmla="*/ 603 w 2012"/>
                    <a:gd name="T43" fmla="*/ 707 h 2016"/>
                    <a:gd name="T44" fmla="*/ 686 w 2012"/>
                    <a:gd name="T45" fmla="*/ 619 h 2016"/>
                    <a:gd name="T46" fmla="*/ 787 w 2012"/>
                    <a:gd name="T47" fmla="*/ 553 h 2016"/>
                    <a:gd name="T48" fmla="*/ 904 w 2012"/>
                    <a:gd name="T49" fmla="*/ 514 h 2016"/>
                    <a:gd name="T50" fmla="*/ 0 w 2012"/>
                    <a:gd name="T51" fmla="*/ 1008 h 2016"/>
                    <a:gd name="T52" fmla="*/ 32 w 2012"/>
                    <a:gd name="T53" fmla="*/ 1260 h 2016"/>
                    <a:gd name="T54" fmla="*/ 121 w 2012"/>
                    <a:gd name="T55" fmla="*/ 1488 h 2016"/>
                    <a:gd name="T56" fmla="*/ 261 w 2012"/>
                    <a:gd name="T57" fmla="*/ 1686 h 2016"/>
                    <a:gd name="T58" fmla="*/ 443 w 2012"/>
                    <a:gd name="T59" fmla="*/ 1844 h 2016"/>
                    <a:gd name="T60" fmla="*/ 661 w 2012"/>
                    <a:gd name="T61" fmla="*/ 1955 h 2016"/>
                    <a:gd name="T62" fmla="*/ 903 w 2012"/>
                    <a:gd name="T63" fmla="*/ 2011 h 2016"/>
                    <a:gd name="T64" fmla="*/ 1159 w 2012"/>
                    <a:gd name="T65" fmla="*/ 2004 h 2016"/>
                    <a:gd name="T66" fmla="*/ 1397 w 2012"/>
                    <a:gd name="T67" fmla="*/ 1937 h 2016"/>
                    <a:gd name="T68" fmla="*/ 1607 w 2012"/>
                    <a:gd name="T69" fmla="*/ 1816 h 2016"/>
                    <a:gd name="T70" fmla="*/ 1782 w 2012"/>
                    <a:gd name="T71" fmla="*/ 1649 h 2016"/>
                    <a:gd name="T72" fmla="*/ 1912 w 2012"/>
                    <a:gd name="T73" fmla="*/ 1445 h 2016"/>
                    <a:gd name="T74" fmla="*/ 1992 w 2012"/>
                    <a:gd name="T75" fmla="*/ 1211 h 2016"/>
                    <a:gd name="T76" fmla="*/ 2011 w 2012"/>
                    <a:gd name="T77" fmla="*/ 957 h 2016"/>
                    <a:gd name="T78" fmla="*/ 1966 w 2012"/>
                    <a:gd name="T79" fmla="*/ 709 h 2016"/>
                    <a:gd name="T80" fmla="*/ 1866 w 2012"/>
                    <a:gd name="T81" fmla="*/ 486 h 2016"/>
                    <a:gd name="T82" fmla="*/ 1717 w 2012"/>
                    <a:gd name="T83" fmla="*/ 295 h 2016"/>
                    <a:gd name="T84" fmla="*/ 1527 w 2012"/>
                    <a:gd name="T85" fmla="*/ 146 h 2016"/>
                    <a:gd name="T86" fmla="*/ 1304 w 2012"/>
                    <a:gd name="T87" fmla="*/ 45 h 2016"/>
                    <a:gd name="T88" fmla="*/ 1057 w 2012"/>
                    <a:gd name="T89" fmla="*/ 1 h 2016"/>
                    <a:gd name="T90" fmla="*/ 803 w 2012"/>
                    <a:gd name="T91" fmla="*/ 20 h 2016"/>
                    <a:gd name="T92" fmla="*/ 570 w 2012"/>
                    <a:gd name="T93" fmla="*/ 100 h 2016"/>
                    <a:gd name="T94" fmla="*/ 366 w 2012"/>
                    <a:gd name="T95" fmla="*/ 231 h 2016"/>
                    <a:gd name="T96" fmla="*/ 200 w 2012"/>
                    <a:gd name="T97" fmla="*/ 405 h 2016"/>
                    <a:gd name="T98" fmla="*/ 79 w 2012"/>
                    <a:gd name="T99" fmla="*/ 616 h 2016"/>
                    <a:gd name="T100" fmla="*/ 12 w 2012"/>
                    <a:gd name="T101" fmla="*/ 855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2" h="2016">
                      <a:moveTo>
                        <a:pt x="1006" y="504"/>
                      </a:moveTo>
                      <a:lnTo>
                        <a:pt x="1032" y="505"/>
                      </a:lnTo>
                      <a:lnTo>
                        <a:pt x="1057" y="507"/>
                      </a:lnTo>
                      <a:lnTo>
                        <a:pt x="1082" y="510"/>
                      </a:lnTo>
                      <a:lnTo>
                        <a:pt x="1107" y="514"/>
                      </a:lnTo>
                      <a:lnTo>
                        <a:pt x="1131" y="520"/>
                      </a:lnTo>
                      <a:lnTo>
                        <a:pt x="1156" y="526"/>
                      </a:lnTo>
                      <a:lnTo>
                        <a:pt x="1179" y="534"/>
                      </a:lnTo>
                      <a:lnTo>
                        <a:pt x="1202" y="543"/>
                      </a:lnTo>
                      <a:lnTo>
                        <a:pt x="1224" y="553"/>
                      </a:lnTo>
                      <a:lnTo>
                        <a:pt x="1245" y="564"/>
                      </a:lnTo>
                      <a:lnTo>
                        <a:pt x="1266" y="577"/>
                      </a:lnTo>
                      <a:lnTo>
                        <a:pt x="1287" y="590"/>
                      </a:lnTo>
                      <a:lnTo>
                        <a:pt x="1306" y="604"/>
                      </a:lnTo>
                      <a:lnTo>
                        <a:pt x="1326" y="619"/>
                      </a:lnTo>
                      <a:lnTo>
                        <a:pt x="1344" y="635"/>
                      </a:lnTo>
                      <a:lnTo>
                        <a:pt x="1362" y="651"/>
                      </a:lnTo>
                      <a:lnTo>
                        <a:pt x="1378" y="669"/>
                      </a:lnTo>
                      <a:lnTo>
                        <a:pt x="1394" y="688"/>
                      </a:lnTo>
                      <a:lnTo>
                        <a:pt x="1409" y="707"/>
                      </a:lnTo>
                      <a:lnTo>
                        <a:pt x="1423" y="726"/>
                      </a:lnTo>
                      <a:lnTo>
                        <a:pt x="1436" y="747"/>
                      </a:lnTo>
                      <a:lnTo>
                        <a:pt x="1448" y="768"/>
                      </a:lnTo>
                      <a:lnTo>
                        <a:pt x="1459" y="789"/>
                      </a:lnTo>
                      <a:lnTo>
                        <a:pt x="1469" y="812"/>
                      </a:lnTo>
                      <a:lnTo>
                        <a:pt x="1478" y="835"/>
                      </a:lnTo>
                      <a:lnTo>
                        <a:pt x="1487" y="858"/>
                      </a:lnTo>
                      <a:lnTo>
                        <a:pt x="1493" y="882"/>
                      </a:lnTo>
                      <a:lnTo>
                        <a:pt x="1499" y="906"/>
                      </a:lnTo>
                      <a:lnTo>
                        <a:pt x="1503" y="931"/>
                      </a:lnTo>
                      <a:lnTo>
                        <a:pt x="1507" y="957"/>
                      </a:lnTo>
                      <a:lnTo>
                        <a:pt x="1508" y="982"/>
                      </a:lnTo>
                      <a:lnTo>
                        <a:pt x="1509" y="1008"/>
                      </a:lnTo>
                      <a:lnTo>
                        <a:pt x="1508" y="1034"/>
                      </a:lnTo>
                      <a:lnTo>
                        <a:pt x="1507" y="1060"/>
                      </a:lnTo>
                      <a:lnTo>
                        <a:pt x="1503" y="1085"/>
                      </a:lnTo>
                      <a:lnTo>
                        <a:pt x="1499" y="1110"/>
                      </a:lnTo>
                      <a:lnTo>
                        <a:pt x="1493" y="1134"/>
                      </a:lnTo>
                      <a:lnTo>
                        <a:pt x="1487" y="1158"/>
                      </a:lnTo>
                      <a:lnTo>
                        <a:pt x="1478" y="1182"/>
                      </a:lnTo>
                      <a:lnTo>
                        <a:pt x="1469" y="1205"/>
                      </a:lnTo>
                      <a:lnTo>
                        <a:pt x="1459" y="1227"/>
                      </a:lnTo>
                      <a:lnTo>
                        <a:pt x="1448" y="1248"/>
                      </a:lnTo>
                      <a:lnTo>
                        <a:pt x="1436" y="1269"/>
                      </a:lnTo>
                      <a:lnTo>
                        <a:pt x="1423" y="1290"/>
                      </a:lnTo>
                      <a:lnTo>
                        <a:pt x="1409" y="1310"/>
                      </a:lnTo>
                      <a:lnTo>
                        <a:pt x="1394" y="1329"/>
                      </a:lnTo>
                      <a:lnTo>
                        <a:pt x="1378" y="1347"/>
                      </a:lnTo>
                      <a:lnTo>
                        <a:pt x="1362" y="1365"/>
                      </a:lnTo>
                      <a:lnTo>
                        <a:pt x="1344" y="1381"/>
                      </a:lnTo>
                      <a:lnTo>
                        <a:pt x="1326" y="1397"/>
                      </a:lnTo>
                      <a:lnTo>
                        <a:pt x="1306" y="1412"/>
                      </a:lnTo>
                      <a:lnTo>
                        <a:pt x="1287" y="1427"/>
                      </a:lnTo>
                      <a:lnTo>
                        <a:pt x="1266" y="1440"/>
                      </a:lnTo>
                      <a:lnTo>
                        <a:pt x="1245" y="1452"/>
                      </a:lnTo>
                      <a:lnTo>
                        <a:pt x="1224" y="1463"/>
                      </a:lnTo>
                      <a:lnTo>
                        <a:pt x="1202" y="1473"/>
                      </a:lnTo>
                      <a:lnTo>
                        <a:pt x="1179" y="1482"/>
                      </a:lnTo>
                      <a:lnTo>
                        <a:pt x="1156" y="1490"/>
                      </a:lnTo>
                      <a:lnTo>
                        <a:pt x="1131" y="1496"/>
                      </a:lnTo>
                      <a:lnTo>
                        <a:pt x="1107" y="1502"/>
                      </a:lnTo>
                      <a:lnTo>
                        <a:pt x="1082" y="1506"/>
                      </a:lnTo>
                      <a:lnTo>
                        <a:pt x="1057" y="1509"/>
                      </a:lnTo>
                      <a:lnTo>
                        <a:pt x="1032" y="1511"/>
                      </a:lnTo>
                      <a:lnTo>
                        <a:pt x="1006" y="1512"/>
                      </a:lnTo>
                      <a:lnTo>
                        <a:pt x="980" y="1511"/>
                      </a:lnTo>
                      <a:lnTo>
                        <a:pt x="954" y="1509"/>
                      </a:lnTo>
                      <a:lnTo>
                        <a:pt x="929" y="1506"/>
                      </a:lnTo>
                      <a:lnTo>
                        <a:pt x="904" y="1502"/>
                      </a:lnTo>
                      <a:lnTo>
                        <a:pt x="880" y="1496"/>
                      </a:lnTo>
                      <a:lnTo>
                        <a:pt x="856" y="1490"/>
                      </a:lnTo>
                      <a:lnTo>
                        <a:pt x="833" y="1482"/>
                      </a:lnTo>
                      <a:lnTo>
                        <a:pt x="811" y="1473"/>
                      </a:lnTo>
                      <a:lnTo>
                        <a:pt x="787" y="1463"/>
                      </a:lnTo>
                      <a:lnTo>
                        <a:pt x="766" y="1452"/>
                      </a:lnTo>
                      <a:lnTo>
                        <a:pt x="745" y="1440"/>
                      </a:lnTo>
                      <a:lnTo>
                        <a:pt x="725" y="1427"/>
                      </a:lnTo>
                      <a:lnTo>
                        <a:pt x="705" y="1412"/>
                      </a:lnTo>
                      <a:lnTo>
                        <a:pt x="686" y="1397"/>
                      </a:lnTo>
                      <a:lnTo>
                        <a:pt x="668" y="1381"/>
                      </a:lnTo>
                      <a:lnTo>
                        <a:pt x="651" y="1365"/>
                      </a:lnTo>
                      <a:lnTo>
                        <a:pt x="633" y="1347"/>
                      </a:lnTo>
                      <a:lnTo>
                        <a:pt x="617" y="1329"/>
                      </a:lnTo>
                      <a:lnTo>
                        <a:pt x="603" y="1310"/>
                      </a:lnTo>
                      <a:lnTo>
                        <a:pt x="589" y="1290"/>
                      </a:lnTo>
                      <a:lnTo>
                        <a:pt x="576" y="1269"/>
                      </a:lnTo>
                      <a:lnTo>
                        <a:pt x="564" y="1248"/>
                      </a:lnTo>
                      <a:lnTo>
                        <a:pt x="553" y="1227"/>
                      </a:lnTo>
                      <a:lnTo>
                        <a:pt x="543" y="1205"/>
                      </a:lnTo>
                      <a:lnTo>
                        <a:pt x="534" y="1182"/>
                      </a:lnTo>
                      <a:lnTo>
                        <a:pt x="526" y="1158"/>
                      </a:lnTo>
                      <a:lnTo>
                        <a:pt x="519" y="1134"/>
                      </a:lnTo>
                      <a:lnTo>
                        <a:pt x="513" y="1110"/>
                      </a:lnTo>
                      <a:lnTo>
                        <a:pt x="509" y="1085"/>
                      </a:lnTo>
                      <a:lnTo>
                        <a:pt x="506" y="1060"/>
                      </a:lnTo>
                      <a:lnTo>
                        <a:pt x="504" y="1034"/>
                      </a:lnTo>
                      <a:lnTo>
                        <a:pt x="503" y="1008"/>
                      </a:lnTo>
                      <a:lnTo>
                        <a:pt x="504" y="982"/>
                      </a:lnTo>
                      <a:lnTo>
                        <a:pt x="506" y="957"/>
                      </a:lnTo>
                      <a:lnTo>
                        <a:pt x="509" y="931"/>
                      </a:lnTo>
                      <a:lnTo>
                        <a:pt x="513" y="906"/>
                      </a:lnTo>
                      <a:lnTo>
                        <a:pt x="519" y="882"/>
                      </a:lnTo>
                      <a:lnTo>
                        <a:pt x="526" y="858"/>
                      </a:lnTo>
                      <a:lnTo>
                        <a:pt x="534" y="835"/>
                      </a:lnTo>
                      <a:lnTo>
                        <a:pt x="543" y="812"/>
                      </a:lnTo>
                      <a:lnTo>
                        <a:pt x="553" y="789"/>
                      </a:lnTo>
                      <a:lnTo>
                        <a:pt x="564" y="768"/>
                      </a:lnTo>
                      <a:lnTo>
                        <a:pt x="576" y="747"/>
                      </a:lnTo>
                      <a:lnTo>
                        <a:pt x="589" y="726"/>
                      </a:lnTo>
                      <a:lnTo>
                        <a:pt x="603" y="707"/>
                      </a:lnTo>
                      <a:lnTo>
                        <a:pt x="617" y="688"/>
                      </a:lnTo>
                      <a:lnTo>
                        <a:pt x="633" y="669"/>
                      </a:lnTo>
                      <a:lnTo>
                        <a:pt x="651" y="651"/>
                      </a:lnTo>
                      <a:lnTo>
                        <a:pt x="668" y="635"/>
                      </a:lnTo>
                      <a:lnTo>
                        <a:pt x="686" y="619"/>
                      </a:lnTo>
                      <a:lnTo>
                        <a:pt x="705" y="604"/>
                      </a:lnTo>
                      <a:lnTo>
                        <a:pt x="725" y="590"/>
                      </a:lnTo>
                      <a:lnTo>
                        <a:pt x="745" y="577"/>
                      </a:lnTo>
                      <a:lnTo>
                        <a:pt x="766" y="564"/>
                      </a:lnTo>
                      <a:lnTo>
                        <a:pt x="787" y="553"/>
                      </a:lnTo>
                      <a:lnTo>
                        <a:pt x="811" y="543"/>
                      </a:lnTo>
                      <a:lnTo>
                        <a:pt x="833" y="534"/>
                      </a:lnTo>
                      <a:lnTo>
                        <a:pt x="856" y="526"/>
                      </a:lnTo>
                      <a:lnTo>
                        <a:pt x="880" y="520"/>
                      </a:lnTo>
                      <a:lnTo>
                        <a:pt x="904" y="514"/>
                      </a:lnTo>
                      <a:lnTo>
                        <a:pt x="929" y="510"/>
                      </a:lnTo>
                      <a:lnTo>
                        <a:pt x="954" y="507"/>
                      </a:lnTo>
                      <a:lnTo>
                        <a:pt x="980" y="505"/>
                      </a:lnTo>
                      <a:lnTo>
                        <a:pt x="1006" y="504"/>
                      </a:lnTo>
                      <a:close/>
                      <a:moveTo>
                        <a:pt x="0" y="1008"/>
                      </a:moveTo>
                      <a:lnTo>
                        <a:pt x="2" y="1060"/>
                      </a:lnTo>
                      <a:lnTo>
                        <a:pt x="5" y="1111"/>
                      </a:lnTo>
                      <a:lnTo>
                        <a:pt x="12" y="1161"/>
                      </a:lnTo>
                      <a:lnTo>
                        <a:pt x="21" y="1211"/>
                      </a:lnTo>
                      <a:lnTo>
                        <a:pt x="32" y="1260"/>
                      </a:lnTo>
                      <a:lnTo>
                        <a:pt x="45" y="1308"/>
                      </a:lnTo>
                      <a:lnTo>
                        <a:pt x="61" y="1355"/>
                      </a:lnTo>
                      <a:lnTo>
                        <a:pt x="79" y="1400"/>
                      </a:lnTo>
                      <a:lnTo>
                        <a:pt x="99" y="1445"/>
                      </a:lnTo>
                      <a:lnTo>
                        <a:pt x="121" y="1488"/>
                      </a:lnTo>
                      <a:lnTo>
                        <a:pt x="146" y="1530"/>
                      </a:lnTo>
                      <a:lnTo>
                        <a:pt x="172" y="1572"/>
                      </a:lnTo>
                      <a:lnTo>
                        <a:pt x="200" y="1611"/>
                      </a:lnTo>
                      <a:lnTo>
                        <a:pt x="230" y="1649"/>
                      </a:lnTo>
                      <a:lnTo>
                        <a:pt x="261" y="1686"/>
                      </a:lnTo>
                      <a:lnTo>
                        <a:pt x="294" y="1721"/>
                      </a:lnTo>
                      <a:lnTo>
                        <a:pt x="330" y="1754"/>
                      </a:lnTo>
                      <a:lnTo>
                        <a:pt x="366" y="1785"/>
                      </a:lnTo>
                      <a:lnTo>
                        <a:pt x="404" y="1816"/>
                      </a:lnTo>
                      <a:lnTo>
                        <a:pt x="443" y="1844"/>
                      </a:lnTo>
                      <a:lnTo>
                        <a:pt x="485" y="1870"/>
                      </a:lnTo>
                      <a:lnTo>
                        <a:pt x="527" y="1894"/>
                      </a:lnTo>
                      <a:lnTo>
                        <a:pt x="570" y="1917"/>
                      </a:lnTo>
                      <a:lnTo>
                        <a:pt x="614" y="1937"/>
                      </a:lnTo>
                      <a:lnTo>
                        <a:pt x="661" y="1955"/>
                      </a:lnTo>
                      <a:lnTo>
                        <a:pt x="707" y="1971"/>
                      </a:lnTo>
                      <a:lnTo>
                        <a:pt x="754" y="1984"/>
                      </a:lnTo>
                      <a:lnTo>
                        <a:pt x="803" y="1995"/>
                      </a:lnTo>
                      <a:lnTo>
                        <a:pt x="853" y="2004"/>
                      </a:lnTo>
                      <a:lnTo>
                        <a:pt x="903" y="2011"/>
                      </a:lnTo>
                      <a:lnTo>
                        <a:pt x="954" y="2015"/>
                      </a:lnTo>
                      <a:lnTo>
                        <a:pt x="1006" y="2016"/>
                      </a:lnTo>
                      <a:lnTo>
                        <a:pt x="1057" y="2015"/>
                      </a:lnTo>
                      <a:lnTo>
                        <a:pt x="1108" y="2011"/>
                      </a:lnTo>
                      <a:lnTo>
                        <a:pt x="1159" y="2004"/>
                      </a:lnTo>
                      <a:lnTo>
                        <a:pt x="1208" y="1995"/>
                      </a:lnTo>
                      <a:lnTo>
                        <a:pt x="1257" y="1984"/>
                      </a:lnTo>
                      <a:lnTo>
                        <a:pt x="1304" y="1971"/>
                      </a:lnTo>
                      <a:lnTo>
                        <a:pt x="1352" y="1955"/>
                      </a:lnTo>
                      <a:lnTo>
                        <a:pt x="1397" y="1937"/>
                      </a:lnTo>
                      <a:lnTo>
                        <a:pt x="1441" y="1917"/>
                      </a:lnTo>
                      <a:lnTo>
                        <a:pt x="1485" y="1894"/>
                      </a:lnTo>
                      <a:lnTo>
                        <a:pt x="1527" y="1870"/>
                      </a:lnTo>
                      <a:lnTo>
                        <a:pt x="1568" y="1844"/>
                      </a:lnTo>
                      <a:lnTo>
                        <a:pt x="1607" y="1816"/>
                      </a:lnTo>
                      <a:lnTo>
                        <a:pt x="1645" y="1785"/>
                      </a:lnTo>
                      <a:lnTo>
                        <a:pt x="1682" y="1754"/>
                      </a:lnTo>
                      <a:lnTo>
                        <a:pt x="1717" y="1721"/>
                      </a:lnTo>
                      <a:lnTo>
                        <a:pt x="1750" y="1686"/>
                      </a:lnTo>
                      <a:lnTo>
                        <a:pt x="1782" y="1649"/>
                      </a:lnTo>
                      <a:lnTo>
                        <a:pt x="1811" y="1611"/>
                      </a:lnTo>
                      <a:lnTo>
                        <a:pt x="1840" y="1572"/>
                      </a:lnTo>
                      <a:lnTo>
                        <a:pt x="1866" y="1530"/>
                      </a:lnTo>
                      <a:lnTo>
                        <a:pt x="1890" y="1488"/>
                      </a:lnTo>
                      <a:lnTo>
                        <a:pt x="1912" y="1445"/>
                      </a:lnTo>
                      <a:lnTo>
                        <a:pt x="1932" y="1400"/>
                      </a:lnTo>
                      <a:lnTo>
                        <a:pt x="1950" y="1355"/>
                      </a:lnTo>
                      <a:lnTo>
                        <a:pt x="1966" y="1308"/>
                      </a:lnTo>
                      <a:lnTo>
                        <a:pt x="1980" y="1260"/>
                      </a:lnTo>
                      <a:lnTo>
                        <a:pt x="1992" y="1211"/>
                      </a:lnTo>
                      <a:lnTo>
                        <a:pt x="2001" y="1161"/>
                      </a:lnTo>
                      <a:lnTo>
                        <a:pt x="2007" y="1111"/>
                      </a:lnTo>
                      <a:lnTo>
                        <a:pt x="2011" y="1060"/>
                      </a:lnTo>
                      <a:lnTo>
                        <a:pt x="2012" y="1008"/>
                      </a:lnTo>
                      <a:lnTo>
                        <a:pt x="2011" y="957"/>
                      </a:lnTo>
                      <a:lnTo>
                        <a:pt x="2007" y="905"/>
                      </a:lnTo>
                      <a:lnTo>
                        <a:pt x="2001" y="855"/>
                      </a:lnTo>
                      <a:lnTo>
                        <a:pt x="1992" y="805"/>
                      </a:lnTo>
                      <a:lnTo>
                        <a:pt x="1980" y="756"/>
                      </a:lnTo>
                      <a:lnTo>
                        <a:pt x="1966" y="709"/>
                      </a:lnTo>
                      <a:lnTo>
                        <a:pt x="1950" y="661"/>
                      </a:lnTo>
                      <a:lnTo>
                        <a:pt x="1932" y="616"/>
                      </a:lnTo>
                      <a:lnTo>
                        <a:pt x="1912" y="572"/>
                      </a:lnTo>
                      <a:lnTo>
                        <a:pt x="1890" y="528"/>
                      </a:lnTo>
                      <a:lnTo>
                        <a:pt x="1866" y="486"/>
                      </a:lnTo>
                      <a:lnTo>
                        <a:pt x="1840" y="445"/>
                      </a:lnTo>
                      <a:lnTo>
                        <a:pt x="1811" y="405"/>
                      </a:lnTo>
                      <a:lnTo>
                        <a:pt x="1782" y="367"/>
                      </a:lnTo>
                      <a:lnTo>
                        <a:pt x="1750" y="331"/>
                      </a:lnTo>
                      <a:lnTo>
                        <a:pt x="1717" y="295"/>
                      </a:lnTo>
                      <a:lnTo>
                        <a:pt x="1682" y="262"/>
                      </a:lnTo>
                      <a:lnTo>
                        <a:pt x="1645" y="231"/>
                      </a:lnTo>
                      <a:lnTo>
                        <a:pt x="1607" y="201"/>
                      </a:lnTo>
                      <a:lnTo>
                        <a:pt x="1568" y="172"/>
                      </a:lnTo>
                      <a:lnTo>
                        <a:pt x="1527" y="146"/>
                      </a:lnTo>
                      <a:lnTo>
                        <a:pt x="1485" y="122"/>
                      </a:lnTo>
                      <a:lnTo>
                        <a:pt x="1441" y="100"/>
                      </a:lnTo>
                      <a:lnTo>
                        <a:pt x="1397" y="80"/>
                      </a:lnTo>
                      <a:lnTo>
                        <a:pt x="1352" y="61"/>
                      </a:lnTo>
                      <a:lnTo>
                        <a:pt x="1304" y="45"/>
                      </a:lnTo>
                      <a:lnTo>
                        <a:pt x="1257" y="31"/>
                      </a:lnTo>
                      <a:lnTo>
                        <a:pt x="1208" y="20"/>
                      </a:lnTo>
                      <a:lnTo>
                        <a:pt x="1159" y="11"/>
                      </a:lnTo>
                      <a:lnTo>
                        <a:pt x="1108" y="5"/>
                      </a:lnTo>
                      <a:lnTo>
                        <a:pt x="1057" y="1"/>
                      </a:lnTo>
                      <a:lnTo>
                        <a:pt x="1006" y="0"/>
                      </a:lnTo>
                      <a:lnTo>
                        <a:pt x="954" y="1"/>
                      </a:lnTo>
                      <a:lnTo>
                        <a:pt x="903" y="5"/>
                      </a:lnTo>
                      <a:lnTo>
                        <a:pt x="853" y="11"/>
                      </a:lnTo>
                      <a:lnTo>
                        <a:pt x="803" y="20"/>
                      </a:lnTo>
                      <a:lnTo>
                        <a:pt x="754" y="31"/>
                      </a:lnTo>
                      <a:lnTo>
                        <a:pt x="707" y="45"/>
                      </a:lnTo>
                      <a:lnTo>
                        <a:pt x="661" y="61"/>
                      </a:lnTo>
                      <a:lnTo>
                        <a:pt x="614" y="80"/>
                      </a:lnTo>
                      <a:lnTo>
                        <a:pt x="570" y="100"/>
                      </a:lnTo>
                      <a:lnTo>
                        <a:pt x="527" y="122"/>
                      </a:lnTo>
                      <a:lnTo>
                        <a:pt x="485" y="146"/>
                      </a:lnTo>
                      <a:lnTo>
                        <a:pt x="443" y="172"/>
                      </a:lnTo>
                      <a:lnTo>
                        <a:pt x="404" y="201"/>
                      </a:lnTo>
                      <a:lnTo>
                        <a:pt x="366" y="231"/>
                      </a:lnTo>
                      <a:lnTo>
                        <a:pt x="330" y="262"/>
                      </a:lnTo>
                      <a:lnTo>
                        <a:pt x="294" y="295"/>
                      </a:lnTo>
                      <a:lnTo>
                        <a:pt x="261" y="331"/>
                      </a:lnTo>
                      <a:lnTo>
                        <a:pt x="230" y="367"/>
                      </a:lnTo>
                      <a:lnTo>
                        <a:pt x="200" y="405"/>
                      </a:lnTo>
                      <a:lnTo>
                        <a:pt x="172" y="445"/>
                      </a:lnTo>
                      <a:lnTo>
                        <a:pt x="146" y="486"/>
                      </a:lnTo>
                      <a:lnTo>
                        <a:pt x="121" y="528"/>
                      </a:lnTo>
                      <a:lnTo>
                        <a:pt x="99" y="572"/>
                      </a:lnTo>
                      <a:lnTo>
                        <a:pt x="79" y="616"/>
                      </a:lnTo>
                      <a:lnTo>
                        <a:pt x="61" y="661"/>
                      </a:lnTo>
                      <a:lnTo>
                        <a:pt x="45" y="709"/>
                      </a:lnTo>
                      <a:lnTo>
                        <a:pt x="32" y="756"/>
                      </a:lnTo>
                      <a:lnTo>
                        <a:pt x="21" y="805"/>
                      </a:lnTo>
                      <a:lnTo>
                        <a:pt x="12" y="855"/>
                      </a:lnTo>
                      <a:lnTo>
                        <a:pt x="5" y="905"/>
                      </a:lnTo>
                      <a:lnTo>
                        <a:pt x="2" y="957"/>
                      </a:lnTo>
                      <a:lnTo>
                        <a:pt x="0" y="100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232"/>
                <p:cNvSpPr>
                  <a:spLocks/>
                </p:cNvSpPr>
                <p:nvPr/>
              </p:nvSpPr>
              <p:spPr bwMode="auto">
                <a:xfrm>
                  <a:off x="7085013" y="4627563"/>
                  <a:ext cx="42863" cy="42863"/>
                </a:xfrm>
                <a:custGeom>
                  <a:avLst/>
                  <a:gdLst>
                    <a:gd name="T0" fmla="*/ 554 w 1006"/>
                    <a:gd name="T1" fmla="*/ 1005 h 1008"/>
                    <a:gd name="T2" fmla="*/ 628 w 1006"/>
                    <a:gd name="T3" fmla="*/ 992 h 1008"/>
                    <a:gd name="T4" fmla="*/ 699 w 1006"/>
                    <a:gd name="T5" fmla="*/ 969 h 1008"/>
                    <a:gd name="T6" fmla="*/ 763 w 1006"/>
                    <a:gd name="T7" fmla="*/ 935 h 1008"/>
                    <a:gd name="T8" fmla="*/ 822 w 1006"/>
                    <a:gd name="T9" fmla="*/ 893 h 1008"/>
                    <a:gd name="T10" fmla="*/ 875 w 1006"/>
                    <a:gd name="T11" fmla="*/ 843 h 1008"/>
                    <a:gd name="T12" fmla="*/ 920 w 1006"/>
                    <a:gd name="T13" fmla="*/ 786 h 1008"/>
                    <a:gd name="T14" fmla="*/ 956 w 1006"/>
                    <a:gd name="T15" fmla="*/ 723 h 1008"/>
                    <a:gd name="T16" fmla="*/ 983 w 1006"/>
                    <a:gd name="T17" fmla="*/ 654 h 1008"/>
                    <a:gd name="T18" fmla="*/ 1000 w 1006"/>
                    <a:gd name="T19" fmla="*/ 581 h 1008"/>
                    <a:gd name="T20" fmla="*/ 1006 w 1006"/>
                    <a:gd name="T21" fmla="*/ 504 h 1008"/>
                    <a:gd name="T22" fmla="*/ 1000 w 1006"/>
                    <a:gd name="T23" fmla="*/ 427 h 1008"/>
                    <a:gd name="T24" fmla="*/ 983 w 1006"/>
                    <a:gd name="T25" fmla="*/ 354 h 1008"/>
                    <a:gd name="T26" fmla="*/ 956 w 1006"/>
                    <a:gd name="T27" fmla="*/ 285 h 1008"/>
                    <a:gd name="T28" fmla="*/ 920 w 1006"/>
                    <a:gd name="T29" fmla="*/ 222 h 1008"/>
                    <a:gd name="T30" fmla="*/ 875 w 1006"/>
                    <a:gd name="T31" fmla="*/ 165 h 1008"/>
                    <a:gd name="T32" fmla="*/ 822 w 1006"/>
                    <a:gd name="T33" fmla="*/ 115 h 1008"/>
                    <a:gd name="T34" fmla="*/ 763 w 1006"/>
                    <a:gd name="T35" fmla="*/ 72 h 1008"/>
                    <a:gd name="T36" fmla="*/ 699 w 1006"/>
                    <a:gd name="T37" fmla="*/ 39 h 1008"/>
                    <a:gd name="T38" fmla="*/ 628 w 1006"/>
                    <a:gd name="T39" fmla="*/ 16 h 1008"/>
                    <a:gd name="T40" fmla="*/ 554 w 1006"/>
                    <a:gd name="T41" fmla="*/ 3 h 1008"/>
                    <a:gd name="T42" fmla="*/ 476 w 1006"/>
                    <a:gd name="T43" fmla="*/ 1 h 1008"/>
                    <a:gd name="T44" fmla="*/ 401 w 1006"/>
                    <a:gd name="T45" fmla="*/ 10 h 1008"/>
                    <a:gd name="T46" fmla="*/ 330 w 1006"/>
                    <a:gd name="T47" fmla="*/ 30 h 1008"/>
                    <a:gd name="T48" fmla="*/ 263 w 1006"/>
                    <a:gd name="T49" fmla="*/ 60 h 1008"/>
                    <a:gd name="T50" fmla="*/ 202 w 1006"/>
                    <a:gd name="T51" fmla="*/ 100 h 1008"/>
                    <a:gd name="T52" fmla="*/ 147 w 1006"/>
                    <a:gd name="T53" fmla="*/ 147 h 1008"/>
                    <a:gd name="T54" fmla="*/ 99 w 1006"/>
                    <a:gd name="T55" fmla="*/ 202 h 1008"/>
                    <a:gd name="T56" fmla="*/ 61 w 1006"/>
                    <a:gd name="T57" fmla="*/ 264 h 1008"/>
                    <a:gd name="T58" fmla="*/ 30 w 1006"/>
                    <a:gd name="T59" fmla="*/ 330 h 1008"/>
                    <a:gd name="T60" fmla="*/ 10 w 1006"/>
                    <a:gd name="T61" fmla="*/ 402 h 1008"/>
                    <a:gd name="T62" fmla="*/ 1 w 1006"/>
                    <a:gd name="T63" fmla="*/ 478 h 1008"/>
                    <a:gd name="T64" fmla="*/ 3 w 1006"/>
                    <a:gd name="T65" fmla="*/ 555 h 1008"/>
                    <a:gd name="T66" fmla="*/ 16 w 1006"/>
                    <a:gd name="T67" fmla="*/ 630 h 1008"/>
                    <a:gd name="T68" fmla="*/ 39 w 1006"/>
                    <a:gd name="T69" fmla="*/ 700 h 1008"/>
                    <a:gd name="T70" fmla="*/ 73 w 1006"/>
                    <a:gd name="T71" fmla="*/ 765 h 1008"/>
                    <a:gd name="T72" fmla="*/ 114 w 1006"/>
                    <a:gd name="T73" fmla="*/ 824 h 1008"/>
                    <a:gd name="T74" fmla="*/ 165 w 1006"/>
                    <a:gd name="T75" fmla="*/ 877 h 1008"/>
                    <a:gd name="T76" fmla="*/ 222 w 1006"/>
                    <a:gd name="T77" fmla="*/ 922 h 1008"/>
                    <a:gd name="T78" fmla="*/ 284 w 1006"/>
                    <a:gd name="T79" fmla="*/ 959 h 1008"/>
                    <a:gd name="T80" fmla="*/ 353 w 1006"/>
                    <a:gd name="T81" fmla="*/ 985 h 1008"/>
                    <a:gd name="T82" fmla="*/ 426 w 1006"/>
                    <a:gd name="T83" fmla="*/ 1002 h 1008"/>
                    <a:gd name="T84" fmla="*/ 503 w 1006"/>
                    <a:gd name="T85"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6" h="1008">
                      <a:moveTo>
                        <a:pt x="503" y="1008"/>
                      </a:moveTo>
                      <a:lnTo>
                        <a:pt x="529" y="1007"/>
                      </a:lnTo>
                      <a:lnTo>
                        <a:pt x="554" y="1005"/>
                      </a:lnTo>
                      <a:lnTo>
                        <a:pt x="579" y="1002"/>
                      </a:lnTo>
                      <a:lnTo>
                        <a:pt x="604" y="998"/>
                      </a:lnTo>
                      <a:lnTo>
                        <a:pt x="628" y="992"/>
                      </a:lnTo>
                      <a:lnTo>
                        <a:pt x="652" y="985"/>
                      </a:lnTo>
                      <a:lnTo>
                        <a:pt x="676" y="978"/>
                      </a:lnTo>
                      <a:lnTo>
                        <a:pt x="699" y="969"/>
                      </a:lnTo>
                      <a:lnTo>
                        <a:pt x="721" y="959"/>
                      </a:lnTo>
                      <a:lnTo>
                        <a:pt x="742" y="948"/>
                      </a:lnTo>
                      <a:lnTo>
                        <a:pt x="763" y="935"/>
                      </a:lnTo>
                      <a:lnTo>
                        <a:pt x="784" y="922"/>
                      </a:lnTo>
                      <a:lnTo>
                        <a:pt x="803" y="908"/>
                      </a:lnTo>
                      <a:lnTo>
                        <a:pt x="822" y="893"/>
                      </a:lnTo>
                      <a:lnTo>
                        <a:pt x="841" y="877"/>
                      </a:lnTo>
                      <a:lnTo>
                        <a:pt x="859" y="861"/>
                      </a:lnTo>
                      <a:lnTo>
                        <a:pt x="875" y="843"/>
                      </a:lnTo>
                      <a:lnTo>
                        <a:pt x="891" y="824"/>
                      </a:lnTo>
                      <a:lnTo>
                        <a:pt x="906" y="805"/>
                      </a:lnTo>
                      <a:lnTo>
                        <a:pt x="920" y="786"/>
                      </a:lnTo>
                      <a:lnTo>
                        <a:pt x="933" y="765"/>
                      </a:lnTo>
                      <a:lnTo>
                        <a:pt x="945" y="744"/>
                      </a:lnTo>
                      <a:lnTo>
                        <a:pt x="956" y="723"/>
                      </a:lnTo>
                      <a:lnTo>
                        <a:pt x="966" y="700"/>
                      </a:lnTo>
                      <a:lnTo>
                        <a:pt x="975" y="677"/>
                      </a:lnTo>
                      <a:lnTo>
                        <a:pt x="983" y="654"/>
                      </a:lnTo>
                      <a:lnTo>
                        <a:pt x="989" y="630"/>
                      </a:lnTo>
                      <a:lnTo>
                        <a:pt x="996" y="606"/>
                      </a:lnTo>
                      <a:lnTo>
                        <a:pt x="1000" y="581"/>
                      </a:lnTo>
                      <a:lnTo>
                        <a:pt x="1004" y="555"/>
                      </a:lnTo>
                      <a:lnTo>
                        <a:pt x="1006" y="530"/>
                      </a:lnTo>
                      <a:lnTo>
                        <a:pt x="1006" y="504"/>
                      </a:lnTo>
                      <a:lnTo>
                        <a:pt x="1006" y="478"/>
                      </a:lnTo>
                      <a:lnTo>
                        <a:pt x="1004" y="452"/>
                      </a:lnTo>
                      <a:lnTo>
                        <a:pt x="1000" y="427"/>
                      </a:lnTo>
                      <a:lnTo>
                        <a:pt x="996" y="402"/>
                      </a:lnTo>
                      <a:lnTo>
                        <a:pt x="989" y="378"/>
                      </a:lnTo>
                      <a:lnTo>
                        <a:pt x="983" y="354"/>
                      </a:lnTo>
                      <a:lnTo>
                        <a:pt x="975" y="330"/>
                      </a:lnTo>
                      <a:lnTo>
                        <a:pt x="966" y="307"/>
                      </a:lnTo>
                      <a:lnTo>
                        <a:pt x="956" y="285"/>
                      </a:lnTo>
                      <a:lnTo>
                        <a:pt x="945" y="264"/>
                      </a:lnTo>
                      <a:lnTo>
                        <a:pt x="933" y="243"/>
                      </a:lnTo>
                      <a:lnTo>
                        <a:pt x="920" y="222"/>
                      </a:lnTo>
                      <a:lnTo>
                        <a:pt x="906" y="202"/>
                      </a:lnTo>
                      <a:lnTo>
                        <a:pt x="891" y="183"/>
                      </a:lnTo>
                      <a:lnTo>
                        <a:pt x="875" y="165"/>
                      </a:lnTo>
                      <a:lnTo>
                        <a:pt x="859" y="147"/>
                      </a:lnTo>
                      <a:lnTo>
                        <a:pt x="841" y="131"/>
                      </a:lnTo>
                      <a:lnTo>
                        <a:pt x="822" y="115"/>
                      </a:lnTo>
                      <a:lnTo>
                        <a:pt x="803" y="100"/>
                      </a:lnTo>
                      <a:lnTo>
                        <a:pt x="784" y="85"/>
                      </a:lnTo>
                      <a:lnTo>
                        <a:pt x="763" y="72"/>
                      </a:lnTo>
                      <a:lnTo>
                        <a:pt x="742" y="60"/>
                      </a:lnTo>
                      <a:lnTo>
                        <a:pt x="721" y="49"/>
                      </a:lnTo>
                      <a:lnTo>
                        <a:pt x="699" y="39"/>
                      </a:lnTo>
                      <a:lnTo>
                        <a:pt x="676" y="30"/>
                      </a:lnTo>
                      <a:lnTo>
                        <a:pt x="652" y="22"/>
                      </a:lnTo>
                      <a:lnTo>
                        <a:pt x="628" y="16"/>
                      </a:lnTo>
                      <a:lnTo>
                        <a:pt x="604" y="10"/>
                      </a:lnTo>
                      <a:lnTo>
                        <a:pt x="579" y="6"/>
                      </a:lnTo>
                      <a:lnTo>
                        <a:pt x="554" y="3"/>
                      </a:lnTo>
                      <a:lnTo>
                        <a:pt x="529" y="1"/>
                      </a:lnTo>
                      <a:lnTo>
                        <a:pt x="503" y="0"/>
                      </a:lnTo>
                      <a:lnTo>
                        <a:pt x="476" y="1"/>
                      </a:lnTo>
                      <a:lnTo>
                        <a:pt x="451" y="3"/>
                      </a:lnTo>
                      <a:lnTo>
                        <a:pt x="426" y="6"/>
                      </a:lnTo>
                      <a:lnTo>
                        <a:pt x="401" y="10"/>
                      </a:lnTo>
                      <a:lnTo>
                        <a:pt x="377" y="16"/>
                      </a:lnTo>
                      <a:lnTo>
                        <a:pt x="353" y="22"/>
                      </a:lnTo>
                      <a:lnTo>
                        <a:pt x="330" y="30"/>
                      </a:lnTo>
                      <a:lnTo>
                        <a:pt x="307" y="39"/>
                      </a:lnTo>
                      <a:lnTo>
                        <a:pt x="284" y="49"/>
                      </a:lnTo>
                      <a:lnTo>
                        <a:pt x="263" y="60"/>
                      </a:lnTo>
                      <a:lnTo>
                        <a:pt x="242" y="72"/>
                      </a:lnTo>
                      <a:lnTo>
                        <a:pt x="222" y="85"/>
                      </a:lnTo>
                      <a:lnTo>
                        <a:pt x="202" y="100"/>
                      </a:lnTo>
                      <a:lnTo>
                        <a:pt x="183" y="115"/>
                      </a:lnTo>
                      <a:lnTo>
                        <a:pt x="165" y="131"/>
                      </a:lnTo>
                      <a:lnTo>
                        <a:pt x="147" y="147"/>
                      </a:lnTo>
                      <a:lnTo>
                        <a:pt x="130" y="165"/>
                      </a:lnTo>
                      <a:lnTo>
                        <a:pt x="114" y="183"/>
                      </a:lnTo>
                      <a:lnTo>
                        <a:pt x="99" y="202"/>
                      </a:lnTo>
                      <a:lnTo>
                        <a:pt x="86" y="222"/>
                      </a:lnTo>
                      <a:lnTo>
                        <a:pt x="73" y="243"/>
                      </a:lnTo>
                      <a:lnTo>
                        <a:pt x="61" y="264"/>
                      </a:lnTo>
                      <a:lnTo>
                        <a:pt x="49" y="285"/>
                      </a:lnTo>
                      <a:lnTo>
                        <a:pt x="39" y="307"/>
                      </a:lnTo>
                      <a:lnTo>
                        <a:pt x="30" y="330"/>
                      </a:lnTo>
                      <a:lnTo>
                        <a:pt x="23" y="354"/>
                      </a:lnTo>
                      <a:lnTo>
                        <a:pt x="16" y="378"/>
                      </a:lnTo>
                      <a:lnTo>
                        <a:pt x="10" y="402"/>
                      </a:lnTo>
                      <a:lnTo>
                        <a:pt x="6" y="427"/>
                      </a:lnTo>
                      <a:lnTo>
                        <a:pt x="3" y="452"/>
                      </a:lnTo>
                      <a:lnTo>
                        <a:pt x="1" y="478"/>
                      </a:lnTo>
                      <a:lnTo>
                        <a:pt x="0" y="504"/>
                      </a:lnTo>
                      <a:lnTo>
                        <a:pt x="1" y="530"/>
                      </a:lnTo>
                      <a:lnTo>
                        <a:pt x="3" y="555"/>
                      </a:lnTo>
                      <a:lnTo>
                        <a:pt x="6" y="581"/>
                      </a:lnTo>
                      <a:lnTo>
                        <a:pt x="10" y="606"/>
                      </a:lnTo>
                      <a:lnTo>
                        <a:pt x="16" y="630"/>
                      </a:lnTo>
                      <a:lnTo>
                        <a:pt x="23" y="654"/>
                      </a:lnTo>
                      <a:lnTo>
                        <a:pt x="30" y="677"/>
                      </a:lnTo>
                      <a:lnTo>
                        <a:pt x="39" y="700"/>
                      </a:lnTo>
                      <a:lnTo>
                        <a:pt x="49" y="723"/>
                      </a:lnTo>
                      <a:lnTo>
                        <a:pt x="61" y="744"/>
                      </a:lnTo>
                      <a:lnTo>
                        <a:pt x="73" y="765"/>
                      </a:lnTo>
                      <a:lnTo>
                        <a:pt x="86" y="786"/>
                      </a:lnTo>
                      <a:lnTo>
                        <a:pt x="99" y="805"/>
                      </a:lnTo>
                      <a:lnTo>
                        <a:pt x="114" y="824"/>
                      </a:lnTo>
                      <a:lnTo>
                        <a:pt x="130" y="843"/>
                      </a:lnTo>
                      <a:lnTo>
                        <a:pt x="147" y="861"/>
                      </a:lnTo>
                      <a:lnTo>
                        <a:pt x="165" y="877"/>
                      </a:lnTo>
                      <a:lnTo>
                        <a:pt x="183" y="893"/>
                      </a:lnTo>
                      <a:lnTo>
                        <a:pt x="202" y="908"/>
                      </a:lnTo>
                      <a:lnTo>
                        <a:pt x="222" y="922"/>
                      </a:lnTo>
                      <a:lnTo>
                        <a:pt x="242" y="935"/>
                      </a:lnTo>
                      <a:lnTo>
                        <a:pt x="263" y="948"/>
                      </a:lnTo>
                      <a:lnTo>
                        <a:pt x="284" y="959"/>
                      </a:lnTo>
                      <a:lnTo>
                        <a:pt x="307" y="969"/>
                      </a:lnTo>
                      <a:lnTo>
                        <a:pt x="330" y="978"/>
                      </a:lnTo>
                      <a:lnTo>
                        <a:pt x="353" y="985"/>
                      </a:lnTo>
                      <a:lnTo>
                        <a:pt x="377" y="992"/>
                      </a:lnTo>
                      <a:lnTo>
                        <a:pt x="401" y="998"/>
                      </a:lnTo>
                      <a:lnTo>
                        <a:pt x="426" y="1002"/>
                      </a:lnTo>
                      <a:lnTo>
                        <a:pt x="451" y="1005"/>
                      </a:lnTo>
                      <a:lnTo>
                        <a:pt x="476" y="1007"/>
                      </a:lnTo>
                      <a:lnTo>
                        <a:pt x="503" y="100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233"/>
                <p:cNvSpPr>
                  <a:spLocks/>
                </p:cNvSpPr>
                <p:nvPr/>
              </p:nvSpPr>
              <p:spPr bwMode="auto">
                <a:xfrm>
                  <a:off x="7431088" y="4302126"/>
                  <a:ext cx="42863" cy="44450"/>
                </a:xfrm>
                <a:custGeom>
                  <a:avLst/>
                  <a:gdLst>
                    <a:gd name="T0" fmla="*/ 452 w 1006"/>
                    <a:gd name="T1" fmla="*/ 3 h 1008"/>
                    <a:gd name="T2" fmla="*/ 377 w 1006"/>
                    <a:gd name="T3" fmla="*/ 16 h 1008"/>
                    <a:gd name="T4" fmla="*/ 307 w 1006"/>
                    <a:gd name="T5" fmla="*/ 39 h 1008"/>
                    <a:gd name="T6" fmla="*/ 243 w 1006"/>
                    <a:gd name="T7" fmla="*/ 72 h 1008"/>
                    <a:gd name="T8" fmla="*/ 183 w 1006"/>
                    <a:gd name="T9" fmla="*/ 115 h 1008"/>
                    <a:gd name="T10" fmla="*/ 131 w 1006"/>
                    <a:gd name="T11" fmla="*/ 165 h 1008"/>
                    <a:gd name="T12" fmla="*/ 86 w 1006"/>
                    <a:gd name="T13" fmla="*/ 222 h 1008"/>
                    <a:gd name="T14" fmla="*/ 49 w 1006"/>
                    <a:gd name="T15" fmla="*/ 285 h 1008"/>
                    <a:gd name="T16" fmla="*/ 22 w 1006"/>
                    <a:gd name="T17" fmla="*/ 354 h 1008"/>
                    <a:gd name="T18" fmla="*/ 6 w 1006"/>
                    <a:gd name="T19" fmla="*/ 427 h 1008"/>
                    <a:gd name="T20" fmla="*/ 0 w 1006"/>
                    <a:gd name="T21" fmla="*/ 504 h 1008"/>
                    <a:gd name="T22" fmla="*/ 6 w 1006"/>
                    <a:gd name="T23" fmla="*/ 581 h 1008"/>
                    <a:gd name="T24" fmla="*/ 22 w 1006"/>
                    <a:gd name="T25" fmla="*/ 654 h 1008"/>
                    <a:gd name="T26" fmla="*/ 49 w 1006"/>
                    <a:gd name="T27" fmla="*/ 723 h 1008"/>
                    <a:gd name="T28" fmla="*/ 86 w 1006"/>
                    <a:gd name="T29" fmla="*/ 786 h 1008"/>
                    <a:gd name="T30" fmla="*/ 131 w 1006"/>
                    <a:gd name="T31" fmla="*/ 843 h 1008"/>
                    <a:gd name="T32" fmla="*/ 183 w 1006"/>
                    <a:gd name="T33" fmla="*/ 893 h 1008"/>
                    <a:gd name="T34" fmla="*/ 243 w 1006"/>
                    <a:gd name="T35" fmla="*/ 936 h 1008"/>
                    <a:gd name="T36" fmla="*/ 307 w 1006"/>
                    <a:gd name="T37" fmla="*/ 969 h 1008"/>
                    <a:gd name="T38" fmla="*/ 377 w 1006"/>
                    <a:gd name="T39" fmla="*/ 992 h 1008"/>
                    <a:gd name="T40" fmla="*/ 452 w 1006"/>
                    <a:gd name="T41" fmla="*/ 1005 h 1008"/>
                    <a:gd name="T42" fmla="*/ 529 w 1006"/>
                    <a:gd name="T43" fmla="*/ 1007 h 1008"/>
                    <a:gd name="T44" fmla="*/ 605 w 1006"/>
                    <a:gd name="T45" fmla="*/ 998 h 1008"/>
                    <a:gd name="T46" fmla="*/ 676 w 1006"/>
                    <a:gd name="T47" fmla="*/ 978 h 1008"/>
                    <a:gd name="T48" fmla="*/ 743 w 1006"/>
                    <a:gd name="T49" fmla="*/ 948 h 1008"/>
                    <a:gd name="T50" fmla="*/ 804 w 1006"/>
                    <a:gd name="T51" fmla="*/ 908 h 1008"/>
                    <a:gd name="T52" fmla="*/ 858 w 1006"/>
                    <a:gd name="T53" fmla="*/ 861 h 1008"/>
                    <a:gd name="T54" fmla="*/ 906 w 1006"/>
                    <a:gd name="T55" fmla="*/ 805 h 1008"/>
                    <a:gd name="T56" fmla="*/ 946 w 1006"/>
                    <a:gd name="T57" fmla="*/ 744 h 1008"/>
                    <a:gd name="T58" fmla="*/ 976 w 1006"/>
                    <a:gd name="T59" fmla="*/ 677 h 1008"/>
                    <a:gd name="T60" fmla="*/ 996 w 1006"/>
                    <a:gd name="T61" fmla="*/ 606 h 1008"/>
                    <a:gd name="T62" fmla="*/ 1005 w 1006"/>
                    <a:gd name="T63" fmla="*/ 530 h 1008"/>
                    <a:gd name="T64" fmla="*/ 1003 w 1006"/>
                    <a:gd name="T65" fmla="*/ 453 h 1008"/>
                    <a:gd name="T66" fmla="*/ 990 w 1006"/>
                    <a:gd name="T67" fmla="*/ 378 h 1008"/>
                    <a:gd name="T68" fmla="*/ 967 w 1006"/>
                    <a:gd name="T69" fmla="*/ 307 h 1008"/>
                    <a:gd name="T70" fmla="*/ 934 w 1006"/>
                    <a:gd name="T71" fmla="*/ 243 h 1008"/>
                    <a:gd name="T72" fmla="*/ 891 w 1006"/>
                    <a:gd name="T73" fmla="*/ 183 h 1008"/>
                    <a:gd name="T74" fmla="*/ 841 w 1006"/>
                    <a:gd name="T75" fmla="*/ 131 h 1008"/>
                    <a:gd name="T76" fmla="*/ 784 w 1006"/>
                    <a:gd name="T77" fmla="*/ 86 h 1008"/>
                    <a:gd name="T78" fmla="*/ 721 w 1006"/>
                    <a:gd name="T79" fmla="*/ 49 h 1008"/>
                    <a:gd name="T80" fmla="*/ 653 w 1006"/>
                    <a:gd name="T81" fmla="*/ 22 h 1008"/>
                    <a:gd name="T82" fmla="*/ 580 w 1006"/>
                    <a:gd name="T83" fmla="*/ 6 h 1008"/>
                    <a:gd name="T84" fmla="*/ 503 w 1006"/>
                    <a:gd name="T85" fmla="*/ 0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6" h="1008">
                      <a:moveTo>
                        <a:pt x="503" y="0"/>
                      </a:moveTo>
                      <a:lnTo>
                        <a:pt x="477" y="1"/>
                      </a:lnTo>
                      <a:lnTo>
                        <a:pt x="452" y="3"/>
                      </a:lnTo>
                      <a:lnTo>
                        <a:pt x="427" y="6"/>
                      </a:lnTo>
                      <a:lnTo>
                        <a:pt x="401" y="10"/>
                      </a:lnTo>
                      <a:lnTo>
                        <a:pt x="377" y="16"/>
                      </a:lnTo>
                      <a:lnTo>
                        <a:pt x="353" y="22"/>
                      </a:lnTo>
                      <a:lnTo>
                        <a:pt x="330" y="30"/>
                      </a:lnTo>
                      <a:lnTo>
                        <a:pt x="307" y="39"/>
                      </a:lnTo>
                      <a:lnTo>
                        <a:pt x="285" y="49"/>
                      </a:lnTo>
                      <a:lnTo>
                        <a:pt x="264" y="60"/>
                      </a:lnTo>
                      <a:lnTo>
                        <a:pt x="243" y="72"/>
                      </a:lnTo>
                      <a:lnTo>
                        <a:pt x="221" y="86"/>
                      </a:lnTo>
                      <a:lnTo>
                        <a:pt x="202" y="100"/>
                      </a:lnTo>
                      <a:lnTo>
                        <a:pt x="183" y="115"/>
                      </a:lnTo>
                      <a:lnTo>
                        <a:pt x="165" y="131"/>
                      </a:lnTo>
                      <a:lnTo>
                        <a:pt x="147" y="147"/>
                      </a:lnTo>
                      <a:lnTo>
                        <a:pt x="131" y="165"/>
                      </a:lnTo>
                      <a:lnTo>
                        <a:pt x="115" y="183"/>
                      </a:lnTo>
                      <a:lnTo>
                        <a:pt x="100" y="203"/>
                      </a:lnTo>
                      <a:lnTo>
                        <a:pt x="86" y="222"/>
                      </a:lnTo>
                      <a:lnTo>
                        <a:pt x="73" y="243"/>
                      </a:lnTo>
                      <a:lnTo>
                        <a:pt x="60" y="263"/>
                      </a:lnTo>
                      <a:lnTo>
                        <a:pt x="49" y="285"/>
                      </a:lnTo>
                      <a:lnTo>
                        <a:pt x="39" y="307"/>
                      </a:lnTo>
                      <a:lnTo>
                        <a:pt x="30" y="331"/>
                      </a:lnTo>
                      <a:lnTo>
                        <a:pt x="22" y="354"/>
                      </a:lnTo>
                      <a:lnTo>
                        <a:pt x="16" y="378"/>
                      </a:lnTo>
                      <a:lnTo>
                        <a:pt x="10" y="402"/>
                      </a:lnTo>
                      <a:lnTo>
                        <a:pt x="6" y="427"/>
                      </a:lnTo>
                      <a:lnTo>
                        <a:pt x="3" y="453"/>
                      </a:lnTo>
                      <a:lnTo>
                        <a:pt x="1" y="478"/>
                      </a:lnTo>
                      <a:lnTo>
                        <a:pt x="0" y="504"/>
                      </a:lnTo>
                      <a:lnTo>
                        <a:pt x="1" y="530"/>
                      </a:lnTo>
                      <a:lnTo>
                        <a:pt x="3" y="555"/>
                      </a:lnTo>
                      <a:lnTo>
                        <a:pt x="6" y="581"/>
                      </a:lnTo>
                      <a:lnTo>
                        <a:pt x="10" y="606"/>
                      </a:lnTo>
                      <a:lnTo>
                        <a:pt x="16" y="630"/>
                      </a:lnTo>
                      <a:lnTo>
                        <a:pt x="22" y="654"/>
                      </a:lnTo>
                      <a:lnTo>
                        <a:pt x="30" y="677"/>
                      </a:lnTo>
                      <a:lnTo>
                        <a:pt x="39" y="701"/>
                      </a:lnTo>
                      <a:lnTo>
                        <a:pt x="49" y="723"/>
                      </a:lnTo>
                      <a:lnTo>
                        <a:pt x="60" y="744"/>
                      </a:lnTo>
                      <a:lnTo>
                        <a:pt x="73" y="765"/>
                      </a:lnTo>
                      <a:lnTo>
                        <a:pt x="86" y="786"/>
                      </a:lnTo>
                      <a:lnTo>
                        <a:pt x="100" y="805"/>
                      </a:lnTo>
                      <a:lnTo>
                        <a:pt x="115" y="825"/>
                      </a:lnTo>
                      <a:lnTo>
                        <a:pt x="131" y="843"/>
                      </a:lnTo>
                      <a:lnTo>
                        <a:pt x="147" y="861"/>
                      </a:lnTo>
                      <a:lnTo>
                        <a:pt x="165" y="877"/>
                      </a:lnTo>
                      <a:lnTo>
                        <a:pt x="183" y="893"/>
                      </a:lnTo>
                      <a:lnTo>
                        <a:pt x="202" y="908"/>
                      </a:lnTo>
                      <a:lnTo>
                        <a:pt x="221" y="922"/>
                      </a:lnTo>
                      <a:lnTo>
                        <a:pt x="243" y="936"/>
                      </a:lnTo>
                      <a:lnTo>
                        <a:pt x="264" y="948"/>
                      </a:lnTo>
                      <a:lnTo>
                        <a:pt x="285" y="959"/>
                      </a:lnTo>
                      <a:lnTo>
                        <a:pt x="307" y="969"/>
                      </a:lnTo>
                      <a:lnTo>
                        <a:pt x="330" y="978"/>
                      </a:lnTo>
                      <a:lnTo>
                        <a:pt x="353" y="986"/>
                      </a:lnTo>
                      <a:lnTo>
                        <a:pt x="377" y="992"/>
                      </a:lnTo>
                      <a:lnTo>
                        <a:pt x="401" y="998"/>
                      </a:lnTo>
                      <a:lnTo>
                        <a:pt x="427" y="1002"/>
                      </a:lnTo>
                      <a:lnTo>
                        <a:pt x="452" y="1005"/>
                      </a:lnTo>
                      <a:lnTo>
                        <a:pt x="477" y="1007"/>
                      </a:lnTo>
                      <a:lnTo>
                        <a:pt x="503" y="1008"/>
                      </a:lnTo>
                      <a:lnTo>
                        <a:pt x="529" y="1007"/>
                      </a:lnTo>
                      <a:lnTo>
                        <a:pt x="554" y="1005"/>
                      </a:lnTo>
                      <a:lnTo>
                        <a:pt x="580" y="1002"/>
                      </a:lnTo>
                      <a:lnTo>
                        <a:pt x="605" y="998"/>
                      </a:lnTo>
                      <a:lnTo>
                        <a:pt x="629" y="992"/>
                      </a:lnTo>
                      <a:lnTo>
                        <a:pt x="653" y="986"/>
                      </a:lnTo>
                      <a:lnTo>
                        <a:pt x="676" y="978"/>
                      </a:lnTo>
                      <a:lnTo>
                        <a:pt x="699" y="969"/>
                      </a:lnTo>
                      <a:lnTo>
                        <a:pt x="721" y="959"/>
                      </a:lnTo>
                      <a:lnTo>
                        <a:pt x="743" y="948"/>
                      </a:lnTo>
                      <a:lnTo>
                        <a:pt x="764" y="936"/>
                      </a:lnTo>
                      <a:lnTo>
                        <a:pt x="784" y="922"/>
                      </a:lnTo>
                      <a:lnTo>
                        <a:pt x="804" y="908"/>
                      </a:lnTo>
                      <a:lnTo>
                        <a:pt x="823" y="893"/>
                      </a:lnTo>
                      <a:lnTo>
                        <a:pt x="841" y="877"/>
                      </a:lnTo>
                      <a:lnTo>
                        <a:pt x="858" y="861"/>
                      </a:lnTo>
                      <a:lnTo>
                        <a:pt x="875" y="843"/>
                      </a:lnTo>
                      <a:lnTo>
                        <a:pt x="891" y="825"/>
                      </a:lnTo>
                      <a:lnTo>
                        <a:pt x="906" y="805"/>
                      </a:lnTo>
                      <a:lnTo>
                        <a:pt x="921" y="786"/>
                      </a:lnTo>
                      <a:lnTo>
                        <a:pt x="934" y="765"/>
                      </a:lnTo>
                      <a:lnTo>
                        <a:pt x="946" y="744"/>
                      </a:lnTo>
                      <a:lnTo>
                        <a:pt x="957" y="723"/>
                      </a:lnTo>
                      <a:lnTo>
                        <a:pt x="967" y="701"/>
                      </a:lnTo>
                      <a:lnTo>
                        <a:pt x="976" y="677"/>
                      </a:lnTo>
                      <a:lnTo>
                        <a:pt x="983" y="654"/>
                      </a:lnTo>
                      <a:lnTo>
                        <a:pt x="990" y="630"/>
                      </a:lnTo>
                      <a:lnTo>
                        <a:pt x="996" y="606"/>
                      </a:lnTo>
                      <a:lnTo>
                        <a:pt x="1000" y="581"/>
                      </a:lnTo>
                      <a:lnTo>
                        <a:pt x="1003" y="555"/>
                      </a:lnTo>
                      <a:lnTo>
                        <a:pt x="1005" y="530"/>
                      </a:lnTo>
                      <a:lnTo>
                        <a:pt x="1006" y="504"/>
                      </a:lnTo>
                      <a:lnTo>
                        <a:pt x="1005" y="478"/>
                      </a:lnTo>
                      <a:lnTo>
                        <a:pt x="1003" y="453"/>
                      </a:lnTo>
                      <a:lnTo>
                        <a:pt x="1000" y="427"/>
                      </a:lnTo>
                      <a:lnTo>
                        <a:pt x="996" y="402"/>
                      </a:lnTo>
                      <a:lnTo>
                        <a:pt x="990" y="378"/>
                      </a:lnTo>
                      <a:lnTo>
                        <a:pt x="983" y="354"/>
                      </a:lnTo>
                      <a:lnTo>
                        <a:pt x="976" y="331"/>
                      </a:lnTo>
                      <a:lnTo>
                        <a:pt x="967" y="307"/>
                      </a:lnTo>
                      <a:lnTo>
                        <a:pt x="957" y="285"/>
                      </a:lnTo>
                      <a:lnTo>
                        <a:pt x="946" y="263"/>
                      </a:lnTo>
                      <a:lnTo>
                        <a:pt x="934" y="243"/>
                      </a:lnTo>
                      <a:lnTo>
                        <a:pt x="921" y="222"/>
                      </a:lnTo>
                      <a:lnTo>
                        <a:pt x="906" y="203"/>
                      </a:lnTo>
                      <a:lnTo>
                        <a:pt x="891" y="183"/>
                      </a:lnTo>
                      <a:lnTo>
                        <a:pt x="875" y="165"/>
                      </a:lnTo>
                      <a:lnTo>
                        <a:pt x="858" y="147"/>
                      </a:lnTo>
                      <a:lnTo>
                        <a:pt x="841" y="131"/>
                      </a:lnTo>
                      <a:lnTo>
                        <a:pt x="823" y="115"/>
                      </a:lnTo>
                      <a:lnTo>
                        <a:pt x="804" y="100"/>
                      </a:lnTo>
                      <a:lnTo>
                        <a:pt x="784" y="86"/>
                      </a:lnTo>
                      <a:lnTo>
                        <a:pt x="764" y="72"/>
                      </a:lnTo>
                      <a:lnTo>
                        <a:pt x="743" y="60"/>
                      </a:lnTo>
                      <a:lnTo>
                        <a:pt x="721" y="49"/>
                      </a:lnTo>
                      <a:lnTo>
                        <a:pt x="699" y="39"/>
                      </a:lnTo>
                      <a:lnTo>
                        <a:pt x="676" y="30"/>
                      </a:lnTo>
                      <a:lnTo>
                        <a:pt x="653" y="22"/>
                      </a:lnTo>
                      <a:lnTo>
                        <a:pt x="629" y="16"/>
                      </a:lnTo>
                      <a:lnTo>
                        <a:pt x="605" y="10"/>
                      </a:lnTo>
                      <a:lnTo>
                        <a:pt x="580" y="6"/>
                      </a:lnTo>
                      <a:lnTo>
                        <a:pt x="554" y="3"/>
                      </a:lnTo>
                      <a:lnTo>
                        <a:pt x="529" y="1"/>
                      </a:lnTo>
                      <a:lnTo>
                        <a:pt x="50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40" name="TextBox 39"/>
            <p:cNvSpPr txBox="1"/>
            <p:nvPr/>
          </p:nvSpPr>
          <p:spPr>
            <a:xfrm>
              <a:off x="8282431" y="1317262"/>
              <a:ext cx="3314701" cy="461665"/>
            </a:xfrm>
            <a:prstGeom prst="rect">
              <a:avLst/>
            </a:prstGeom>
            <a:noFill/>
          </p:spPr>
          <p:txBody>
            <a:bodyPr wrap="square" rtlCol="0">
              <a:spAutoFit/>
            </a:bodyPr>
            <a:lstStyle/>
            <a:p>
              <a:r>
                <a:rPr lang="id-ID" sz="1200" dirty="0">
                  <a:solidFill>
                    <a:schemeClr val="bg1">
                      <a:lumMod val="65000"/>
                    </a:schemeClr>
                  </a:solidFill>
                </a:rPr>
                <a:t>Lorem ipsum dolor sit amet, consectetuer adipiscing elit, sed diam nonummy. </a:t>
              </a:r>
            </a:p>
          </p:txBody>
        </p:sp>
        <p:sp>
          <p:nvSpPr>
            <p:cNvPr id="41" name="TextBox 40"/>
            <p:cNvSpPr txBox="1"/>
            <p:nvPr/>
          </p:nvSpPr>
          <p:spPr>
            <a:xfrm>
              <a:off x="8282431" y="1045041"/>
              <a:ext cx="2587725" cy="338554"/>
            </a:xfrm>
            <a:prstGeom prst="rect">
              <a:avLst/>
            </a:prstGeom>
            <a:noFill/>
          </p:spPr>
          <p:txBody>
            <a:bodyPr wrap="square" rtlCol="0">
              <a:spAutoFit/>
            </a:bodyPr>
            <a:lstStyle/>
            <a:p>
              <a:r>
                <a:rPr lang="en-US" sz="1600" b="1" dirty="0">
                  <a:solidFill>
                    <a:schemeClr val="tx1">
                      <a:lumMod val="50000"/>
                      <a:lumOff val="50000"/>
                    </a:schemeClr>
                  </a:solidFill>
                  <a:latin typeface="Calibri Light"/>
                </a:rPr>
                <a:t>Virus</a:t>
              </a:r>
              <a:endParaRPr lang="id-ID" sz="1600" b="1" dirty="0">
                <a:solidFill>
                  <a:schemeClr val="accent6"/>
                </a:solidFill>
                <a:latin typeface="Calibri Light"/>
              </a:endParaRPr>
            </a:p>
          </p:txBody>
        </p:sp>
        <p:sp>
          <p:nvSpPr>
            <p:cNvPr id="42" name="TextBox 41"/>
            <p:cNvSpPr txBox="1"/>
            <p:nvPr/>
          </p:nvSpPr>
          <p:spPr>
            <a:xfrm>
              <a:off x="8282431" y="2145560"/>
              <a:ext cx="3314701" cy="461665"/>
            </a:xfrm>
            <a:prstGeom prst="rect">
              <a:avLst/>
            </a:prstGeom>
            <a:noFill/>
          </p:spPr>
          <p:txBody>
            <a:bodyPr wrap="square" rtlCol="0">
              <a:spAutoFit/>
            </a:bodyPr>
            <a:lstStyle/>
            <a:p>
              <a:r>
                <a:rPr lang="id-ID" sz="1200" dirty="0">
                  <a:solidFill>
                    <a:schemeClr val="bg1">
                      <a:lumMod val="65000"/>
                    </a:schemeClr>
                  </a:solidFill>
                </a:rPr>
                <a:t>Lorem ipsum dolor sit amet, consectetuer adipiscing elit, sed diam nonummy. </a:t>
              </a:r>
            </a:p>
          </p:txBody>
        </p:sp>
        <p:sp>
          <p:nvSpPr>
            <p:cNvPr id="43" name="TextBox 42"/>
            <p:cNvSpPr txBox="1"/>
            <p:nvPr/>
          </p:nvSpPr>
          <p:spPr>
            <a:xfrm>
              <a:off x="8282431" y="1873339"/>
              <a:ext cx="2587725" cy="338554"/>
            </a:xfrm>
            <a:prstGeom prst="rect">
              <a:avLst/>
            </a:prstGeom>
            <a:noFill/>
          </p:spPr>
          <p:txBody>
            <a:bodyPr wrap="square" rtlCol="0">
              <a:spAutoFit/>
            </a:bodyPr>
            <a:lstStyle/>
            <a:p>
              <a:r>
                <a:rPr lang="en-US" sz="1600" b="1" dirty="0">
                  <a:solidFill>
                    <a:schemeClr val="tx1">
                      <a:lumMod val="50000"/>
                      <a:lumOff val="50000"/>
                    </a:schemeClr>
                  </a:solidFill>
                  <a:latin typeface="Calibri Light"/>
                </a:rPr>
                <a:t>Hacker</a:t>
              </a:r>
              <a:endParaRPr lang="id-ID" sz="1600" b="1" dirty="0">
                <a:solidFill>
                  <a:schemeClr val="accent6"/>
                </a:solidFill>
                <a:latin typeface="Calibri Light"/>
              </a:endParaRPr>
            </a:p>
          </p:txBody>
        </p:sp>
        <p:sp>
          <p:nvSpPr>
            <p:cNvPr id="44" name="TextBox 43"/>
            <p:cNvSpPr txBox="1"/>
            <p:nvPr/>
          </p:nvSpPr>
          <p:spPr>
            <a:xfrm>
              <a:off x="8282431" y="2965444"/>
              <a:ext cx="3314701" cy="461665"/>
            </a:xfrm>
            <a:prstGeom prst="rect">
              <a:avLst/>
            </a:prstGeom>
            <a:noFill/>
          </p:spPr>
          <p:txBody>
            <a:bodyPr wrap="square" rtlCol="0">
              <a:spAutoFit/>
            </a:bodyPr>
            <a:lstStyle/>
            <a:p>
              <a:r>
                <a:rPr lang="id-ID" sz="1200" dirty="0">
                  <a:solidFill>
                    <a:schemeClr val="bg1">
                      <a:lumMod val="65000"/>
                    </a:schemeClr>
                  </a:solidFill>
                </a:rPr>
                <a:t>Lorem ipsum dolor sit amet, consectetuer adipiscing elit, sed diam nonummy. </a:t>
              </a:r>
            </a:p>
          </p:txBody>
        </p:sp>
        <p:sp>
          <p:nvSpPr>
            <p:cNvPr id="45" name="TextBox 44"/>
            <p:cNvSpPr txBox="1"/>
            <p:nvPr/>
          </p:nvSpPr>
          <p:spPr>
            <a:xfrm>
              <a:off x="8282431" y="2693223"/>
              <a:ext cx="2587725" cy="338554"/>
            </a:xfrm>
            <a:prstGeom prst="rect">
              <a:avLst/>
            </a:prstGeom>
            <a:noFill/>
          </p:spPr>
          <p:txBody>
            <a:bodyPr wrap="square" rtlCol="0">
              <a:spAutoFit/>
            </a:bodyPr>
            <a:lstStyle/>
            <a:p>
              <a:r>
                <a:rPr lang="en-US" sz="1600" b="1" dirty="0">
                  <a:solidFill>
                    <a:schemeClr val="tx1">
                      <a:lumMod val="50000"/>
                      <a:lumOff val="50000"/>
                    </a:schemeClr>
                  </a:solidFill>
                  <a:latin typeface="Calibri Light"/>
                </a:rPr>
                <a:t>Malware</a:t>
              </a:r>
              <a:endParaRPr lang="id-ID" sz="1600" b="1" dirty="0">
                <a:solidFill>
                  <a:schemeClr val="accent6"/>
                </a:solidFill>
                <a:latin typeface="Calibri Light"/>
              </a:endParaRPr>
            </a:p>
          </p:txBody>
        </p:sp>
        <p:sp>
          <p:nvSpPr>
            <p:cNvPr id="80" name="TextBox 79"/>
            <p:cNvSpPr txBox="1"/>
            <p:nvPr/>
          </p:nvSpPr>
          <p:spPr>
            <a:xfrm>
              <a:off x="8291236" y="3780308"/>
              <a:ext cx="3314701" cy="461665"/>
            </a:xfrm>
            <a:prstGeom prst="rect">
              <a:avLst/>
            </a:prstGeom>
            <a:noFill/>
          </p:spPr>
          <p:txBody>
            <a:bodyPr wrap="square" rtlCol="0">
              <a:spAutoFit/>
            </a:bodyPr>
            <a:lstStyle/>
            <a:p>
              <a:r>
                <a:rPr lang="id-ID" sz="1200" dirty="0">
                  <a:solidFill>
                    <a:schemeClr val="bg1">
                      <a:lumMod val="65000"/>
                    </a:schemeClr>
                  </a:solidFill>
                </a:rPr>
                <a:t>Lorem ipsum dolor sit amet, consectetuer adipiscing elit, sed diam nonummy. </a:t>
              </a:r>
            </a:p>
          </p:txBody>
        </p:sp>
        <p:sp>
          <p:nvSpPr>
            <p:cNvPr id="81" name="TextBox 80"/>
            <p:cNvSpPr txBox="1"/>
            <p:nvPr/>
          </p:nvSpPr>
          <p:spPr>
            <a:xfrm>
              <a:off x="8291236" y="3508087"/>
              <a:ext cx="2587725" cy="338554"/>
            </a:xfrm>
            <a:prstGeom prst="rect">
              <a:avLst/>
            </a:prstGeom>
            <a:noFill/>
          </p:spPr>
          <p:txBody>
            <a:bodyPr wrap="square" rtlCol="0">
              <a:spAutoFit/>
            </a:bodyPr>
            <a:lstStyle/>
            <a:p>
              <a:r>
                <a:rPr lang="en-US" sz="1600" b="1" dirty="0">
                  <a:solidFill>
                    <a:schemeClr val="tx1">
                      <a:lumMod val="50000"/>
                      <a:lumOff val="50000"/>
                    </a:schemeClr>
                  </a:solidFill>
                  <a:latin typeface="Calibri Light"/>
                </a:rPr>
                <a:t>Trojan Horses</a:t>
              </a:r>
              <a:endParaRPr lang="id-ID" sz="1600" b="1" dirty="0">
                <a:solidFill>
                  <a:schemeClr val="accent6"/>
                </a:solidFill>
                <a:latin typeface="Calibri Light"/>
              </a:endParaRPr>
            </a:p>
          </p:txBody>
        </p:sp>
        <p:sp>
          <p:nvSpPr>
            <p:cNvPr id="82" name="TextBox 81"/>
            <p:cNvSpPr txBox="1"/>
            <p:nvPr/>
          </p:nvSpPr>
          <p:spPr>
            <a:xfrm>
              <a:off x="8291236" y="4600192"/>
              <a:ext cx="3314701" cy="461665"/>
            </a:xfrm>
            <a:prstGeom prst="rect">
              <a:avLst/>
            </a:prstGeom>
            <a:noFill/>
          </p:spPr>
          <p:txBody>
            <a:bodyPr wrap="square" rtlCol="0">
              <a:spAutoFit/>
            </a:bodyPr>
            <a:lstStyle/>
            <a:p>
              <a:r>
                <a:rPr lang="id-ID" sz="1200" dirty="0">
                  <a:solidFill>
                    <a:schemeClr val="bg1">
                      <a:lumMod val="65000"/>
                    </a:schemeClr>
                  </a:solidFill>
                </a:rPr>
                <a:t>Lorem ipsum dolor sit amet, consectetuer adipiscing elit, sed diam nonummy. </a:t>
              </a:r>
            </a:p>
          </p:txBody>
        </p:sp>
        <p:sp>
          <p:nvSpPr>
            <p:cNvPr id="83" name="TextBox 82"/>
            <p:cNvSpPr txBox="1"/>
            <p:nvPr/>
          </p:nvSpPr>
          <p:spPr>
            <a:xfrm>
              <a:off x="8291236" y="4327971"/>
              <a:ext cx="2587725" cy="338554"/>
            </a:xfrm>
            <a:prstGeom prst="rect">
              <a:avLst/>
            </a:prstGeom>
            <a:noFill/>
          </p:spPr>
          <p:txBody>
            <a:bodyPr wrap="square" rtlCol="0">
              <a:spAutoFit/>
            </a:bodyPr>
            <a:lstStyle/>
            <a:p>
              <a:r>
                <a:rPr lang="en-US" sz="1600" b="1" dirty="0">
                  <a:solidFill>
                    <a:schemeClr val="tx1">
                      <a:lumMod val="50000"/>
                      <a:lumOff val="50000"/>
                    </a:schemeClr>
                  </a:solidFill>
                  <a:latin typeface="Calibri Light"/>
                </a:rPr>
                <a:t>Password Cracking</a:t>
              </a:r>
              <a:endParaRPr lang="id-ID" sz="1600" b="1" dirty="0">
                <a:solidFill>
                  <a:schemeClr val="accent6"/>
                </a:solidFill>
                <a:latin typeface="Calibri Light"/>
              </a:endParaRPr>
            </a:p>
          </p:txBody>
        </p:sp>
        <p:grpSp>
          <p:nvGrpSpPr>
            <p:cNvPr id="90" name="Group 89"/>
            <p:cNvGrpSpPr/>
            <p:nvPr/>
          </p:nvGrpSpPr>
          <p:grpSpPr>
            <a:xfrm>
              <a:off x="7598543" y="4395868"/>
              <a:ext cx="644400" cy="644400"/>
              <a:chOff x="3729037" y="1792463"/>
              <a:chExt cx="1041400" cy="1041400"/>
            </a:xfrm>
          </p:grpSpPr>
          <p:sp>
            <p:nvSpPr>
              <p:cNvPr id="84" name="Oval 83"/>
              <p:cNvSpPr/>
              <p:nvPr/>
            </p:nvSpPr>
            <p:spPr>
              <a:xfrm>
                <a:off x="3729037" y="1792463"/>
                <a:ext cx="1041400" cy="1041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6" name="Group 85"/>
              <p:cNvGrpSpPr/>
              <p:nvPr/>
            </p:nvGrpSpPr>
            <p:grpSpPr>
              <a:xfrm>
                <a:off x="4019007" y="2104435"/>
                <a:ext cx="454025" cy="454025"/>
                <a:chOff x="2005013" y="1077913"/>
                <a:chExt cx="688975" cy="688975"/>
              </a:xfrm>
              <a:solidFill>
                <a:schemeClr val="bg1"/>
              </a:solidFill>
            </p:grpSpPr>
            <p:sp>
              <p:nvSpPr>
                <p:cNvPr id="87"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6"/>
                <p:cNvSpPr>
                  <a:spLocks/>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91" name="Group 90"/>
            <p:cNvGrpSpPr/>
            <p:nvPr/>
          </p:nvGrpSpPr>
          <p:grpSpPr>
            <a:xfrm>
              <a:off x="7599713" y="3549063"/>
              <a:ext cx="644400" cy="644400"/>
              <a:chOff x="7523162" y="3167793"/>
              <a:chExt cx="1041400" cy="1041400"/>
            </a:xfrm>
          </p:grpSpPr>
          <p:sp>
            <p:nvSpPr>
              <p:cNvPr id="85" name="Oval 84"/>
              <p:cNvSpPr/>
              <p:nvPr/>
            </p:nvSpPr>
            <p:spPr>
              <a:xfrm>
                <a:off x="7523162" y="3167793"/>
                <a:ext cx="1041400" cy="1041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9" name="Freeform 286"/>
              <p:cNvSpPr>
                <a:spLocks noEditPoints="1"/>
              </p:cNvSpPr>
              <p:nvPr/>
            </p:nvSpPr>
            <p:spPr bwMode="auto">
              <a:xfrm>
                <a:off x="7826319" y="3469695"/>
                <a:ext cx="441075" cy="442122"/>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3590093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p:cNvSpPr>
          <p:nvPr/>
        </p:nvSpPr>
        <p:spPr bwMode="auto">
          <a:xfrm>
            <a:off x="6610800" y="1963559"/>
            <a:ext cx="1199046" cy="927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t" anchorCtr="0">
            <a:spAutoFit/>
          </a:bodyPr>
          <a:lstStyle/>
          <a:p>
            <a:pPr defTabSz="2286000">
              <a:lnSpc>
                <a:spcPts val="3700"/>
              </a:lnSpc>
            </a:pPr>
            <a:r>
              <a:rPr lang="en-US" sz="2700" b="1" spc="250" dirty="0">
                <a:solidFill>
                  <a:schemeClr val="tx2"/>
                </a:solidFill>
                <a:latin typeface="Poppins" charset="0"/>
                <a:ea typeface="Poppins" charset="0"/>
                <a:cs typeface="Poppins" charset="0"/>
                <a:sym typeface="Bebas Neue" charset="0"/>
              </a:rPr>
              <a:t>VIRUS</a:t>
            </a:r>
          </a:p>
          <a:p>
            <a:pPr defTabSz="2286000">
              <a:lnSpc>
                <a:spcPts val="3700"/>
              </a:lnSpc>
            </a:pPr>
            <a:endParaRPr lang="en-US" sz="2700" b="1" spc="250" dirty="0">
              <a:solidFill>
                <a:schemeClr val="tx2"/>
              </a:solidFill>
              <a:latin typeface="Poppins" charset="0"/>
              <a:ea typeface="Poppins" charset="0"/>
              <a:cs typeface="Poppins" charset="0"/>
              <a:sym typeface="Bebas Neue" charset="0"/>
            </a:endParaRPr>
          </a:p>
        </p:txBody>
      </p:sp>
      <p:sp>
        <p:nvSpPr>
          <p:cNvPr id="18" name="Subtitle 2"/>
          <p:cNvSpPr txBox="1">
            <a:spLocks/>
          </p:cNvSpPr>
          <p:nvPr/>
        </p:nvSpPr>
        <p:spPr>
          <a:xfrm>
            <a:off x="6512477" y="2653014"/>
            <a:ext cx="4582401" cy="301739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en-US" sz="1000" dirty="0">
                <a:solidFill>
                  <a:schemeClr val="tx1"/>
                </a:solidFill>
                <a:latin typeface="Lato Light" charset="0"/>
                <a:ea typeface="Lato Light" charset="0"/>
                <a:cs typeface="Lato Light" charset="0"/>
              </a:rPr>
              <a:t>A computer virus is a kind of malicious computer program, which when executed, replicates itself and inserts its own code. When the replication is done, this code infects the other files and program present on your system. </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These computer viruses are present in various types and each of them can infect a device in a different manner. </a:t>
            </a:r>
          </a:p>
          <a:p>
            <a:pPr algn="just">
              <a:lnSpc>
                <a:spcPts val="2020"/>
              </a:lnSpc>
            </a:pPr>
            <a:endParaRPr lang="en-US" sz="1000" dirty="0">
              <a:solidFill>
                <a:schemeClr val="tx1"/>
              </a:solidFill>
              <a:latin typeface="Lato Light" charset="0"/>
              <a:ea typeface="Lato Light" charset="0"/>
              <a:cs typeface="Lato Light" charset="0"/>
            </a:endParaRPr>
          </a:p>
          <a:p>
            <a:pPr algn="just">
              <a:lnSpc>
                <a:spcPts val="2020"/>
              </a:lnSpc>
            </a:pPr>
            <a:r>
              <a:rPr lang="en-US" sz="1000" dirty="0">
                <a:solidFill>
                  <a:schemeClr val="tx1"/>
                </a:solidFill>
                <a:latin typeface="Lato Light" charset="0"/>
                <a:ea typeface="Lato Light" charset="0"/>
                <a:cs typeface="Lato Light" charset="0"/>
              </a:rPr>
              <a:t>In this article, we shall discuss in detail what is a computer virus and what are its different types. Also, we will read on to know what is an Anti-virus and how it can nullify a virus in our computer devices, along with some sample questions from the competitive exam point of view. </a:t>
            </a:r>
          </a:p>
        </p:txBody>
      </p:sp>
      <p:sp>
        <p:nvSpPr>
          <p:cNvPr id="19" name="Title 1"/>
          <p:cNvSpPr txBox="1">
            <a:spLocks/>
          </p:cNvSpPr>
          <p:nvPr/>
        </p:nvSpPr>
        <p:spPr>
          <a:xfrm>
            <a:off x="325186" y="335165"/>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endParaRPr lang="en-US" sz="2000" dirty="0">
              <a:latin typeface="Calibri "/>
            </a:endParaRPr>
          </a:p>
        </p:txBody>
      </p:sp>
      <p:sp>
        <p:nvSpPr>
          <p:cNvPr id="9" name="Title 1">
            <a:extLst>
              <a:ext uri="{FF2B5EF4-FFF2-40B4-BE49-F238E27FC236}">
                <a16:creationId xmlns:a16="http://schemas.microsoft.com/office/drawing/2014/main" id="{B4753D43-964D-9690-0750-9F39CF80A558}"/>
              </a:ext>
            </a:extLst>
          </p:cNvPr>
          <p:cNvSpPr txBox="1">
            <a:spLocks/>
          </p:cNvSpPr>
          <p:nvPr/>
        </p:nvSpPr>
        <p:spPr>
          <a:xfrm>
            <a:off x="325186" y="335164"/>
            <a:ext cx="6786814" cy="499405"/>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r>
              <a:rPr lang="en-US" sz="2000" dirty="0">
                <a:solidFill>
                  <a:schemeClr val="tx1">
                    <a:lumMod val="75000"/>
                    <a:lumOff val="25000"/>
                  </a:schemeClr>
                </a:solidFill>
                <a:latin typeface="Calibri "/>
              </a:rPr>
              <a:t>MAJOR SECURITY PROBLEMS</a:t>
            </a:r>
            <a:endParaRPr lang="en-US" sz="2000" dirty="0">
              <a:latin typeface="Calibri "/>
            </a:endParaRPr>
          </a:p>
        </p:txBody>
      </p:sp>
      <p:pic>
        <p:nvPicPr>
          <p:cNvPr id="2050" name="Picture 2" descr="How to get rid of a computer virus | WeSeeNow">
            <a:extLst>
              <a:ext uri="{FF2B5EF4-FFF2-40B4-BE49-F238E27FC236}">
                <a16:creationId xmlns:a16="http://schemas.microsoft.com/office/drawing/2014/main" id="{AE744B85-6E6F-6476-4660-25EA5835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86" y="2093836"/>
            <a:ext cx="5768982" cy="3461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363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theme/theme1.xml><?xml version="1.0" encoding="utf-8"?>
<a:theme xmlns:a="http://schemas.openxmlformats.org/drawingml/2006/main" name="Office Theme">
  <a:themeElements>
    <a:clrScheme name="Blue Creative">
      <a:dk1>
        <a:sysClr val="windowText" lastClr="000000"/>
      </a:dk1>
      <a:lt1>
        <a:sysClr val="window" lastClr="FFFFFF"/>
      </a:lt1>
      <a:dk2>
        <a:srgbClr val="2D3847"/>
      </a:dk2>
      <a:lt2>
        <a:srgbClr val="E7E6E6"/>
      </a:lt2>
      <a:accent1>
        <a:srgbClr val="3B92FB"/>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2395</TotalTime>
  <Words>1249</Words>
  <Application>Microsoft Office PowerPoint</Application>
  <PresentationFormat>Widescreen</PresentationFormat>
  <Paragraphs>148</Paragraphs>
  <Slides>15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vt:lpstr>
      <vt:lpstr>Calibri Light</vt:lpstr>
      <vt:lpstr>Lato Light</vt:lpstr>
      <vt:lpstr>Open Sans Light</vt:lpstr>
      <vt:lpstr>Poppins</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MotoCMS</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MotoCMS</dc:creator>
  <cp:lastModifiedBy>Md rizwan ahmad</cp:lastModifiedBy>
  <cp:revision>365</cp:revision>
  <dcterms:created xsi:type="dcterms:W3CDTF">2015-06-07T05:12:15Z</dcterms:created>
  <dcterms:modified xsi:type="dcterms:W3CDTF">2022-11-29T13:59:02Z</dcterms:modified>
</cp:coreProperties>
</file>